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2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5B287-368F-4D51-B160-43C37EBADFEA}" v="3" dt="2024-08-14T00:45:41.8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ungjae Kwak" userId="8baaff46a82f75ef" providerId="LiveId" clId="{A005B287-368F-4D51-B160-43C37EBADFEA}"/>
    <pc:docChg chg="custSel addSld modSld">
      <pc:chgData name="Myungjae Kwak" userId="8baaff46a82f75ef" providerId="LiveId" clId="{A005B287-368F-4D51-B160-43C37EBADFEA}" dt="2024-08-14T01:47:01.831" v="163"/>
      <pc:docMkLst>
        <pc:docMk/>
      </pc:docMkLst>
      <pc:sldChg chg="modSp mod">
        <pc:chgData name="Myungjae Kwak" userId="8baaff46a82f75ef" providerId="LiveId" clId="{A005B287-368F-4D51-B160-43C37EBADFEA}" dt="2024-08-14T01:28:01.250" v="45" actId="14100"/>
        <pc:sldMkLst>
          <pc:docMk/>
          <pc:sldMk cId="2536286251" sldId="261"/>
        </pc:sldMkLst>
        <pc:spChg chg="mod">
          <ac:chgData name="Myungjae Kwak" userId="8baaff46a82f75ef" providerId="LiveId" clId="{A005B287-368F-4D51-B160-43C37EBADFEA}" dt="2024-08-14T01:28:01.250" v="45" actId="14100"/>
          <ac:spMkLst>
            <pc:docMk/>
            <pc:sldMk cId="2536286251" sldId="261"/>
            <ac:spMk id="2" creationId="{B8DE6C97-9E44-9A14-264F-FBDAD21A41E9}"/>
          </ac:spMkLst>
        </pc:spChg>
      </pc:sldChg>
      <pc:sldChg chg="modSp mod">
        <pc:chgData name="Myungjae Kwak" userId="8baaff46a82f75ef" providerId="LiveId" clId="{A005B287-368F-4D51-B160-43C37EBADFEA}" dt="2024-08-14T01:28:24.114" v="53" actId="20577"/>
        <pc:sldMkLst>
          <pc:docMk/>
          <pc:sldMk cId="1174857509" sldId="263"/>
        </pc:sldMkLst>
        <pc:spChg chg="mod">
          <ac:chgData name="Myungjae Kwak" userId="8baaff46a82f75ef" providerId="LiveId" clId="{A005B287-368F-4D51-B160-43C37EBADFEA}" dt="2024-08-14T01:28:24.114" v="53" actId="20577"/>
          <ac:spMkLst>
            <pc:docMk/>
            <pc:sldMk cId="1174857509" sldId="263"/>
            <ac:spMk id="5" creationId="{1CC938D8-8150-5FDF-48EF-87FDEC65C5FB}"/>
          </ac:spMkLst>
        </pc:spChg>
      </pc:sldChg>
      <pc:sldChg chg="modSp mod">
        <pc:chgData name="Myungjae Kwak" userId="8baaff46a82f75ef" providerId="LiveId" clId="{A005B287-368F-4D51-B160-43C37EBADFEA}" dt="2024-08-14T01:28:12.161" v="47"/>
        <pc:sldMkLst>
          <pc:docMk/>
          <pc:sldMk cId="264140312" sldId="264"/>
        </pc:sldMkLst>
        <pc:spChg chg="mod">
          <ac:chgData name="Myungjae Kwak" userId="8baaff46a82f75ef" providerId="LiveId" clId="{A005B287-368F-4D51-B160-43C37EBADFEA}" dt="2024-08-14T01:28:12.161" v="47"/>
          <ac:spMkLst>
            <pc:docMk/>
            <pc:sldMk cId="264140312" sldId="264"/>
            <ac:spMk id="2" creationId="{940D0745-212F-E3A2-0544-735588189E7E}"/>
          </ac:spMkLst>
        </pc:spChg>
      </pc:sldChg>
      <pc:sldChg chg="modSp mod">
        <pc:chgData name="Myungjae Kwak" userId="8baaff46a82f75ef" providerId="LiveId" clId="{A005B287-368F-4D51-B160-43C37EBADFEA}" dt="2024-08-14T01:27:34.369" v="29" actId="20577"/>
        <pc:sldMkLst>
          <pc:docMk/>
          <pc:sldMk cId="4087825290" sldId="265"/>
        </pc:sldMkLst>
        <pc:spChg chg="mod">
          <ac:chgData name="Myungjae Kwak" userId="8baaff46a82f75ef" providerId="LiveId" clId="{A005B287-368F-4D51-B160-43C37EBADFEA}" dt="2024-08-14T01:27:34.369" v="29" actId="20577"/>
          <ac:spMkLst>
            <pc:docMk/>
            <pc:sldMk cId="4087825290" sldId="265"/>
            <ac:spMk id="2" creationId="{9F68A62B-B8A6-9712-834F-5868A6387A4C}"/>
          </ac:spMkLst>
        </pc:spChg>
      </pc:sldChg>
      <pc:sldChg chg="modSp mod">
        <pc:chgData name="Myungjae Kwak" userId="8baaff46a82f75ef" providerId="LiveId" clId="{A005B287-368F-4D51-B160-43C37EBADFEA}" dt="2024-08-14T01:28:31.620" v="60" actId="20577"/>
        <pc:sldMkLst>
          <pc:docMk/>
          <pc:sldMk cId="2428946138" sldId="266"/>
        </pc:sldMkLst>
        <pc:spChg chg="mod">
          <ac:chgData name="Myungjae Kwak" userId="8baaff46a82f75ef" providerId="LiveId" clId="{A005B287-368F-4D51-B160-43C37EBADFEA}" dt="2024-08-14T01:28:31.620" v="60" actId="20577"/>
          <ac:spMkLst>
            <pc:docMk/>
            <pc:sldMk cId="2428946138" sldId="266"/>
            <ac:spMk id="2" creationId="{B184A923-9334-F8DC-85DC-7995E5CCEE7D}"/>
          </ac:spMkLst>
        </pc:spChg>
      </pc:sldChg>
      <pc:sldChg chg="modSp mod">
        <pc:chgData name="Myungjae Kwak" userId="8baaff46a82f75ef" providerId="LiveId" clId="{A005B287-368F-4D51-B160-43C37EBADFEA}" dt="2024-08-14T00:51:38.432" v="12" actId="14100"/>
        <pc:sldMkLst>
          <pc:docMk/>
          <pc:sldMk cId="1705430180" sldId="270"/>
        </pc:sldMkLst>
        <pc:picChg chg="mod">
          <ac:chgData name="Myungjae Kwak" userId="8baaff46a82f75ef" providerId="LiveId" clId="{A005B287-368F-4D51-B160-43C37EBADFEA}" dt="2024-08-14T00:51:38.432" v="12" actId="14100"/>
          <ac:picMkLst>
            <pc:docMk/>
            <pc:sldMk cId="1705430180" sldId="270"/>
            <ac:picMk id="3" creationId="{C7E3D708-CF5D-9BC1-C09C-EC416059B5D4}"/>
          </ac:picMkLst>
        </pc:picChg>
        <pc:picChg chg="mod">
          <ac:chgData name="Myungjae Kwak" userId="8baaff46a82f75ef" providerId="LiveId" clId="{A005B287-368F-4D51-B160-43C37EBADFEA}" dt="2024-08-14T00:51:31.473" v="10" actId="1076"/>
          <ac:picMkLst>
            <pc:docMk/>
            <pc:sldMk cId="1705430180" sldId="270"/>
            <ac:picMk id="6" creationId="{34FB5D52-7F9E-3BA4-90FF-BA0669B86B64}"/>
          </ac:picMkLst>
        </pc:picChg>
      </pc:sldChg>
      <pc:sldChg chg="modSp mod">
        <pc:chgData name="Myungjae Kwak" userId="8baaff46a82f75ef" providerId="LiveId" clId="{A005B287-368F-4D51-B160-43C37EBADFEA}" dt="2024-08-14T01:06:04.830" v="14" actId="6549"/>
        <pc:sldMkLst>
          <pc:docMk/>
          <pc:sldMk cId="560920662" sldId="292"/>
        </pc:sldMkLst>
        <pc:spChg chg="mod">
          <ac:chgData name="Myungjae Kwak" userId="8baaff46a82f75ef" providerId="LiveId" clId="{A005B287-368F-4D51-B160-43C37EBADFEA}" dt="2024-08-14T01:06:04.830" v="14" actId="6549"/>
          <ac:spMkLst>
            <pc:docMk/>
            <pc:sldMk cId="560920662" sldId="292"/>
            <ac:spMk id="4" creationId="{EEA23C71-03E7-4A85-4A76-07022A64C0C2}"/>
          </ac:spMkLst>
        </pc:spChg>
      </pc:sldChg>
      <pc:sldChg chg="modSp mod">
        <pc:chgData name="Myungjae Kwak" userId="8baaff46a82f75ef" providerId="LiveId" clId="{A005B287-368F-4D51-B160-43C37EBADFEA}" dt="2024-08-14T01:45:24.920" v="158" actId="207"/>
        <pc:sldMkLst>
          <pc:docMk/>
          <pc:sldMk cId="332126618" sldId="299"/>
        </pc:sldMkLst>
        <pc:spChg chg="mod">
          <ac:chgData name="Myungjae Kwak" userId="8baaff46a82f75ef" providerId="LiveId" clId="{A005B287-368F-4D51-B160-43C37EBADFEA}" dt="2024-08-14T01:45:20.593" v="157" actId="20577"/>
          <ac:spMkLst>
            <pc:docMk/>
            <pc:sldMk cId="332126618" sldId="299"/>
            <ac:spMk id="2" creationId="{CFBF1231-0722-06B3-3050-202B8DB8C2FF}"/>
          </ac:spMkLst>
        </pc:spChg>
        <pc:spChg chg="mod">
          <ac:chgData name="Myungjae Kwak" userId="8baaff46a82f75ef" providerId="LiveId" clId="{A005B287-368F-4D51-B160-43C37EBADFEA}" dt="2024-08-14T01:45:24.920" v="158" actId="207"/>
          <ac:spMkLst>
            <pc:docMk/>
            <pc:sldMk cId="332126618" sldId="299"/>
            <ac:spMk id="7" creationId="{813832FC-4443-4F4B-9247-EAFB6DFF7C56}"/>
          </ac:spMkLst>
        </pc:spChg>
      </pc:sldChg>
      <pc:sldChg chg="modSp mod">
        <pc:chgData name="Myungjae Kwak" userId="8baaff46a82f75ef" providerId="LiveId" clId="{A005B287-368F-4D51-B160-43C37EBADFEA}" dt="2024-08-14T01:45:09.696" v="149" actId="207"/>
        <pc:sldMkLst>
          <pc:docMk/>
          <pc:sldMk cId="3078074853" sldId="300"/>
        </pc:sldMkLst>
        <pc:spChg chg="mod">
          <ac:chgData name="Myungjae Kwak" userId="8baaff46a82f75ef" providerId="LiveId" clId="{A005B287-368F-4D51-B160-43C37EBADFEA}" dt="2024-08-14T01:45:09.696" v="149" actId="207"/>
          <ac:spMkLst>
            <pc:docMk/>
            <pc:sldMk cId="3078074853" sldId="300"/>
            <ac:spMk id="8" creationId="{40332A91-63EC-96C9-B957-78603F0EC576}"/>
          </ac:spMkLst>
        </pc:spChg>
      </pc:sldChg>
      <pc:sldChg chg="modSp mod">
        <pc:chgData name="Myungjae Kwak" userId="8baaff46a82f75ef" providerId="LiveId" clId="{A005B287-368F-4D51-B160-43C37EBADFEA}" dt="2024-08-14T01:44:52.289" v="148" actId="20577"/>
        <pc:sldMkLst>
          <pc:docMk/>
          <pc:sldMk cId="784786312" sldId="302"/>
        </pc:sldMkLst>
        <pc:spChg chg="mod">
          <ac:chgData name="Myungjae Kwak" userId="8baaff46a82f75ef" providerId="LiveId" clId="{A005B287-368F-4D51-B160-43C37EBADFEA}" dt="2024-08-14T01:44:52.289" v="148" actId="20577"/>
          <ac:spMkLst>
            <pc:docMk/>
            <pc:sldMk cId="784786312" sldId="302"/>
            <ac:spMk id="2" creationId="{D51C1972-A4AA-FC9B-6D72-9DBC97FFFB41}"/>
          </ac:spMkLst>
        </pc:spChg>
        <pc:spChg chg="mod">
          <ac:chgData name="Myungjae Kwak" userId="8baaff46a82f75ef" providerId="LiveId" clId="{A005B287-368F-4D51-B160-43C37EBADFEA}" dt="2024-08-14T01:29:58.403" v="80" actId="20577"/>
          <ac:spMkLst>
            <pc:docMk/>
            <pc:sldMk cId="784786312" sldId="302"/>
            <ac:spMk id="5" creationId="{18A769D9-5323-A176-4852-0DE50739C0A8}"/>
          </ac:spMkLst>
        </pc:spChg>
      </pc:sldChg>
      <pc:sldChg chg="modSp mod">
        <pc:chgData name="Myungjae Kwak" userId="8baaff46a82f75ef" providerId="LiveId" clId="{A005B287-368F-4D51-B160-43C37EBADFEA}" dt="2024-08-14T01:44:36.407" v="142" actId="207"/>
        <pc:sldMkLst>
          <pc:docMk/>
          <pc:sldMk cId="3462206545" sldId="306"/>
        </pc:sldMkLst>
        <pc:spChg chg="mod">
          <ac:chgData name="Myungjae Kwak" userId="8baaff46a82f75ef" providerId="LiveId" clId="{A005B287-368F-4D51-B160-43C37EBADFEA}" dt="2024-08-14T01:44:36.407" v="142" actId="207"/>
          <ac:spMkLst>
            <pc:docMk/>
            <pc:sldMk cId="3462206545" sldId="306"/>
            <ac:spMk id="4" creationId="{CBEC47ED-6A2D-D647-F924-7B7FF3C3141B}"/>
          </ac:spMkLst>
        </pc:spChg>
      </pc:sldChg>
      <pc:sldChg chg="modSp mod">
        <pc:chgData name="Myungjae Kwak" userId="8baaff46a82f75ef" providerId="LiveId" clId="{A005B287-368F-4D51-B160-43C37EBADFEA}" dt="2024-08-14T01:44:26.223" v="141" actId="207"/>
        <pc:sldMkLst>
          <pc:docMk/>
          <pc:sldMk cId="2870987812" sldId="308"/>
        </pc:sldMkLst>
        <pc:spChg chg="mod">
          <ac:chgData name="Myungjae Kwak" userId="8baaff46a82f75ef" providerId="LiveId" clId="{A005B287-368F-4D51-B160-43C37EBADFEA}" dt="2024-08-14T01:44:26.223" v="141" actId="207"/>
          <ac:spMkLst>
            <pc:docMk/>
            <pc:sldMk cId="2870987812" sldId="308"/>
            <ac:spMk id="3" creationId="{ECC50BF6-27D4-57A3-656E-2CA6D14B6E4D}"/>
          </ac:spMkLst>
        </pc:spChg>
      </pc:sldChg>
      <pc:sldChg chg="modSp mod">
        <pc:chgData name="Myungjae Kwak" userId="8baaff46a82f75ef" providerId="LiveId" clId="{A005B287-368F-4D51-B160-43C37EBADFEA}" dt="2024-08-14T01:44:13.688" v="140" actId="207"/>
        <pc:sldMkLst>
          <pc:docMk/>
          <pc:sldMk cId="794580655" sldId="313"/>
        </pc:sldMkLst>
        <pc:spChg chg="mod">
          <ac:chgData name="Myungjae Kwak" userId="8baaff46a82f75ef" providerId="LiveId" clId="{A005B287-368F-4D51-B160-43C37EBADFEA}" dt="2024-08-14T01:44:13.688" v="140" actId="207"/>
          <ac:spMkLst>
            <pc:docMk/>
            <pc:sldMk cId="794580655" sldId="313"/>
            <ac:spMk id="6" creationId="{9CEFD34D-9B5E-345C-4040-21F0AC0A97A8}"/>
          </ac:spMkLst>
        </pc:spChg>
      </pc:sldChg>
      <pc:sldChg chg="modSp mod">
        <pc:chgData name="Myungjae Kwak" userId="8baaff46a82f75ef" providerId="LiveId" clId="{A005B287-368F-4D51-B160-43C37EBADFEA}" dt="2024-08-14T01:44:07.919" v="139" actId="207"/>
        <pc:sldMkLst>
          <pc:docMk/>
          <pc:sldMk cId="780310906" sldId="314"/>
        </pc:sldMkLst>
        <pc:spChg chg="mod">
          <ac:chgData name="Myungjae Kwak" userId="8baaff46a82f75ef" providerId="LiveId" clId="{A005B287-368F-4D51-B160-43C37EBADFEA}" dt="2024-08-14T01:44:07.919" v="139" actId="207"/>
          <ac:spMkLst>
            <pc:docMk/>
            <pc:sldMk cId="780310906" sldId="314"/>
            <ac:spMk id="4" creationId="{72BA0490-74B1-E6E7-65BA-41B0F468BEC7}"/>
          </ac:spMkLst>
        </pc:spChg>
      </pc:sldChg>
      <pc:sldChg chg="modSp mod">
        <pc:chgData name="Myungjae Kwak" userId="8baaff46a82f75ef" providerId="LiveId" clId="{A005B287-368F-4D51-B160-43C37EBADFEA}" dt="2024-08-14T01:44:02.071" v="138" actId="207"/>
        <pc:sldMkLst>
          <pc:docMk/>
          <pc:sldMk cId="1649192075" sldId="317"/>
        </pc:sldMkLst>
        <pc:spChg chg="mod">
          <ac:chgData name="Myungjae Kwak" userId="8baaff46a82f75ef" providerId="LiveId" clId="{A005B287-368F-4D51-B160-43C37EBADFEA}" dt="2024-08-14T01:44:02.071" v="138" actId="207"/>
          <ac:spMkLst>
            <pc:docMk/>
            <pc:sldMk cId="1649192075" sldId="317"/>
            <ac:spMk id="4" creationId="{DE740153-FEAD-7A7B-D2BA-692FA0DFC33C}"/>
          </ac:spMkLst>
        </pc:spChg>
      </pc:sldChg>
      <pc:sldChg chg="modSp mod">
        <pc:chgData name="Myungjae Kwak" userId="8baaff46a82f75ef" providerId="LiveId" clId="{A005B287-368F-4D51-B160-43C37EBADFEA}" dt="2024-08-14T01:43:52.256" v="137" actId="207"/>
        <pc:sldMkLst>
          <pc:docMk/>
          <pc:sldMk cId="1775528430" sldId="322"/>
        </pc:sldMkLst>
        <pc:spChg chg="mod">
          <ac:chgData name="Myungjae Kwak" userId="8baaff46a82f75ef" providerId="LiveId" clId="{A005B287-368F-4D51-B160-43C37EBADFEA}" dt="2024-08-14T01:43:52.256" v="137" actId="207"/>
          <ac:spMkLst>
            <pc:docMk/>
            <pc:sldMk cId="1775528430" sldId="322"/>
            <ac:spMk id="4" creationId="{D8A3625A-93F5-96AC-FB83-4034B9E04B8B}"/>
          </ac:spMkLst>
        </pc:spChg>
      </pc:sldChg>
      <pc:sldChg chg="modSp mod">
        <pc:chgData name="Myungjae Kwak" userId="8baaff46a82f75ef" providerId="LiveId" clId="{A005B287-368F-4D51-B160-43C37EBADFEA}" dt="2024-08-14T01:43:46.784" v="136" actId="207"/>
        <pc:sldMkLst>
          <pc:docMk/>
          <pc:sldMk cId="3738121267" sldId="324"/>
        </pc:sldMkLst>
        <pc:spChg chg="mod">
          <ac:chgData name="Myungjae Kwak" userId="8baaff46a82f75ef" providerId="LiveId" clId="{A005B287-368F-4D51-B160-43C37EBADFEA}" dt="2024-08-14T01:43:46.784" v="136" actId="207"/>
          <ac:spMkLst>
            <pc:docMk/>
            <pc:sldMk cId="3738121267" sldId="324"/>
            <ac:spMk id="3" creationId="{D4207B53-9FA8-B82B-B76B-4EF8F6B87963}"/>
          </ac:spMkLst>
        </pc:spChg>
        <pc:spChg chg="mod">
          <ac:chgData name="Myungjae Kwak" userId="8baaff46a82f75ef" providerId="LiveId" clId="{A005B287-368F-4D51-B160-43C37EBADFEA}" dt="2024-08-14T01:42:50.786" v="129" actId="20577"/>
          <ac:spMkLst>
            <pc:docMk/>
            <pc:sldMk cId="3738121267" sldId="324"/>
            <ac:spMk id="6" creationId="{DA8FCC3F-9C49-909A-4A68-FFD814F9ECAD}"/>
          </ac:spMkLst>
        </pc:spChg>
      </pc:sldChg>
      <pc:sldChg chg="modSp mod">
        <pc:chgData name="Myungjae Kwak" userId="8baaff46a82f75ef" providerId="LiveId" clId="{A005B287-368F-4D51-B160-43C37EBADFEA}" dt="2024-08-14T01:43:41.081" v="135" actId="207"/>
        <pc:sldMkLst>
          <pc:docMk/>
          <pc:sldMk cId="1114527800" sldId="326"/>
        </pc:sldMkLst>
        <pc:spChg chg="mod">
          <ac:chgData name="Myungjae Kwak" userId="8baaff46a82f75ef" providerId="LiveId" clId="{A005B287-368F-4D51-B160-43C37EBADFEA}" dt="2024-08-14T01:43:41.081" v="135" actId="207"/>
          <ac:spMkLst>
            <pc:docMk/>
            <pc:sldMk cId="1114527800" sldId="326"/>
            <ac:spMk id="4" creationId="{63C07B81-7226-0C55-DE5F-6FE4470BE626}"/>
          </ac:spMkLst>
        </pc:spChg>
      </pc:sldChg>
      <pc:sldChg chg="modSp mod">
        <pc:chgData name="Myungjae Kwak" userId="8baaff46a82f75ef" providerId="LiveId" clId="{A005B287-368F-4D51-B160-43C37EBADFEA}" dt="2024-08-14T01:46:08.032" v="160" actId="20577"/>
        <pc:sldMkLst>
          <pc:docMk/>
          <pc:sldMk cId="2284487293" sldId="327"/>
        </pc:sldMkLst>
        <pc:spChg chg="mod">
          <ac:chgData name="Myungjae Kwak" userId="8baaff46a82f75ef" providerId="LiveId" clId="{A005B287-368F-4D51-B160-43C37EBADFEA}" dt="2024-08-14T01:46:08.032" v="160" actId="20577"/>
          <ac:spMkLst>
            <pc:docMk/>
            <pc:sldMk cId="2284487293" sldId="327"/>
            <ac:spMk id="6" creationId="{0186324E-FBD9-45F2-7305-EEB0F5CD6C4C}"/>
          </ac:spMkLst>
        </pc:spChg>
      </pc:sldChg>
      <pc:sldChg chg="modSp mod">
        <pc:chgData name="Myungjae Kwak" userId="8baaff46a82f75ef" providerId="LiveId" clId="{A005B287-368F-4D51-B160-43C37EBADFEA}" dt="2024-08-14T01:46:15.300" v="161"/>
        <pc:sldMkLst>
          <pc:docMk/>
          <pc:sldMk cId="2994894895" sldId="328"/>
        </pc:sldMkLst>
        <pc:spChg chg="mod">
          <ac:chgData name="Myungjae Kwak" userId="8baaff46a82f75ef" providerId="LiveId" clId="{A005B287-368F-4D51-B160-43C37EBADFEA}" dt="2024-08-14T01:46:15.300" v="161"/>
          <ac:spMkLst>
            <pc:docMk/>
            <pc:sldMk cId="2994894895" sldId="328"/>
            <ac:spMk id="4" creationId="{3EE2426D-BCEA-F23C-6BCB-ABF8E4C3283E}"/>
          </ac:spMkLst>
        </pc:spChg>
      </pc:sldChg>
      <pc:sldChg chg="modSp mod">
        <pc:chgData name="Myungjae Kwak" userId="8baaff46a82f75ef" providerId="LiveId" clId="{A005B287-368F-4D51-B160-43C37EBADFEA}" dt="2024-08-14T01:46:21.727" v="162" actId="20577"/>
        <pc:sldMkLst>
          <pc:docMk/>
          <pc:sldMk cId="3000726859" sldId="329"/>
        </pc:sldMkLst>
        <pc:spChg chg="mod">
          <ac:chgData name="Myungjae Kwak" userId="8baaff46a82f75ef" providerId="LiveId" clId="{A005B287-368F-4D51-B160-43C37EBADFEA}" dt="2024-08-14T01:46:21.727" v="162" actId="20577"/>
          <ac:spMkLst>
            <pc:docMk/>
            <pc:sldMk cId="3000726859" sldId="329"/>
            <ac:spMk id="4" creationId="{35315935-F929-F1ED-B372-6763654923E6}"/>
          </ac:spMkLst>
        </pc:spChg>
      </pc:sldChg>
      <pc:sldChg chg="modSp mod">
        <pc:chgData name="Myungjae Kwak" userId="8baaff46a82f75ef" providerId="LiveId" clId="{A005B287-368F-4D51-B160-43C37EBADFEA}" dt="2024-08-14T01:47:01.831" v="163"/>
        <pc:sldMkLst>
          <pc:docMk/>
          <pc:sldMk cId="2004015370" sldId="332"/>
        </pc:sldMkLst>
        <pc:spChg chg="mod">
          <ac:chgData name="Myungjae Kwak" userId="8baaff46a82f75ef" providerId="LiveId" clId="{A005B287-368F-4D51-B160-43C37EBADFEA}" dt="2024-08-14T01:47:01.831" v="163"/>
          <ac:spMkLst>
            <pc:docMk/>
            <pc:sldMk cId="2004015370" sldId="332"/>
            <ac:spMk id="6" creationId="{4CCBBD8C-5946-0D09-7F50-89C53A2DA80A}"/>
          </ac:spMkLst>
        </pc:spChg>
      </pc:sldChg>
      <pc:sldChg chg="addSp modSp">
        <pc:chgData name="Myungjae Kwak" userId="8baaff46a82f75ef" providerId="LiveId" clId="{A005B287-368F-4D51-B160-43C37EBADFEA}" dt="2024-08-14T00:41:45.410" v="0"/>
        <pc:sldMkLst>
          <pc:docMk/>
          <pc:sldMk cId="454836949" sldId="334"/>
        </pc:sldMkLst>
        <pc:spChg chg="add mod">
          <ac:chgData name="Myungjae Kwak" userId="8baaff46a82f75ef" providerId="LiveId" clId="{A005B287-368F-4D51-B160-43C37EBADFEA}" dt="2024-08-14T00:41:45.410" v="0"/>
          <ac:spMkLst>
            <pc:docMk/>
            <pc:sldMk cId="454836949" sldId="334"/>
            <ac:spMk id="3" creationId="{43F03A2C-1551-835B-A61C-F9D9E79C9BC3}"/>
          </ac:spMkLst>
        </pc:spChg>
      </pc:sldChg>
      <pc:sldChg chg="addSp modSp add mod">
        <pc:chgData name="Myungjae Kwak" userId="8baaff46a82f75ef" providerId="LiveId" clId="{A005B287-368F-4D51-B160-43C37EBADFEA}" dt="2024-08-14T00:46:09.627" v="9" actId="1076"/>
        <pc:sldMkLst>
          <pc:docMk/>
          <pc:sldMk cId="1695417571" sldId="335"/>
        </pc:sldMkLst>
        <pc:spChg chg="mod">
          <ac:chgData name="Myungjae Kwak" userId="8baaff46a82f75ef" providerId="LiveId" clId="{A005B287-368F-4D51-B160-43C37EBADFEA}" dt="2024-08-14T00:46:09.627" v="9" actId="1076"/>
          <ac:spMkLst>
            <pc:docMk/>
            <pc:sldMk cId="1695417571" sldId="335"/>
            <ac:spMk id="3" creationId="{43F03A2C-1551-835B-A61C-F9D9E79C9BC3}"/>
          </ac:spMkLst>
        </pc:spChg>
        <pc:spChg chg="add">
          <ac:chgData name="Myungjae Kwak" userId="8baaff46a82f75ef" providerId="LiveId" clId="{A005B287-368F-4D51-B160-43C37EBADFEA}" dt="2024-08-14T00:45:40.181" v="2"/>
          <ac:spMkLst>
            <pc:docMk/>
            <pc:sldMk cId="1695417571" sldId="335"/>
            <ac:spMk id="4" creationId="{768C62AB-156C-EB76-AB63-0FB7A3FAD02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3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7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46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6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15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03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0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1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0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4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45F8DF-8FA9-45BC-AC0C-DEE2097D36C0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08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7470-D4E5-EF9D-D7C7-9B26AA5DC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1FE95-1B81-DAAC-3998-C9B4CC2817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1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A303-9481-F956-EBD5-4A6DC9F9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449446"/>
            <a:ext cx="9744075" cy="48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938D8-8150-5FDF-48EF-87FDEC65C5FB}"/>
              </a:ext>
            </a:extLst>
          </p:cNvPr>
          <p:cNvSpPr txBox="1"/>
          <p:nvPr/>
        </p:nvSpPr>
        <p:spPr>
          <a:xfrm>
            <a:off x="1162049" y="832473"/>
            <a:ext cx="787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Collaborators (AMY) can see the same repository. </a:t>
            </a:r>
          </a:p>
        </p:txBody>
      </p:sp>
    </p:spTree>
    <p:extLst>
      <p:ext uri="{BB962C8B-B14F-4D97-AF65-F5344CB8AC3E}">
        <p14:creationId xmlns:p14="http://schemas.microsoft.com/office/powerpoint/2010/main" val="117485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A923-9334-F8DC-85DC-7995E5CC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Repository (JOHN)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FDCF3-896F-AB01-F3EB-87A6DD51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" y="1929449"/>
            <a:ext cx="6785810" cy="3513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42D66-8877-0CE0-5EDF-9C684B47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27" y="1577024"/>
            <a:ext cx="5332858" cy="3075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2077FF-52B6-855B-986F-9A3E82B2B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6" y="3686344"/>
            <a:ext cx="5300013" cy="27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4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E1AB3-C612-F756-30F5-70A6D4749A9C}"/>
              </a:ext>
            </a:extLst>
          </p:cNvPr>
          <p:cNvSpPr txBox="1"/>
          <p:nvPr/>
        </p:nvSpPr>
        <p:spPr>
          <a:xfrm>
            <a:off x="7843383" y="1772465"/>
            <a:ext cx="387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there is a single commit.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61319-1BDB-EACF-FB98-C74E3D79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6" y="1694343"/>
            <a:ext cx="7266667" cy="4190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7AD00-8BCD-74B6-7719-7DDC5F74383B}"/>
              </a:ext>
            </a:extLst>
          </p:cNvPr>
          <p:cNvSpPr txBox="1"/>
          <p:nvPr/>
        </p:nvSpPr>
        <p:spPr>
          <a:xfrm>
            <a:off x="7843382" y="2496918"/>
            <a:ext cx="41390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‘HEAD -&gt; main’: in the local (cloned) branch, HEAD is pointing to the main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‘origin’ means remote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‘origin/main’ means the local repository is referring to the main branch of remote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‘origin/HEAD’ means the HEAD pointer of the origin (remote) repository is pointing to the current commit/snapshot. </a:t>
            </a:r>
          </a:p>
        </p:txBody>
      </p:sp>
    </p:spTree>
    <p:extLst>
      <p:ext uri="{BB962C8B-B14F-4D97-AF65-F5344CB8AC3E}">
        <p14:creationId xmlns:p14="http://schemas.microsoft.com/office/powerpoint/2010/main" val="301988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24041-F22D-4E3F-1D5F-433CD9DD2F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3" r="3730"/>
          <a:stretch/>
        </p:blipFill>
        <p:spPr>
          <a:xfrm>
            <a:off x="632957" y="2197190"/>
            <a:ext cx="6995659" cy="3838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4933F5-E0C7-FDE4-E030-484C1ACF7711}"/>
              </a:ext>
            </a:extLst>
          </p:cNvPr>
          <p:cNvSpPr txBox="1"/>
          <p:nvPr/>
        </p:nvSpPr>
        <p:spPr>
          <a:xfrm>
            <a:off x="7628616" y="2916018"/>
            <a:ext cx="4139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remote’ shows remote repositories.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single branch in local repository. </a:t>
            </a:r>
          </a:p>
        </p:txBody>
      </p:sp>
    </p:spTree>
    <p:extLst>
      <p:ext uri="{BB962C8B-B14F-4D97-AF65-F5344CB8AC3E}">
        <p14:creationId xmlns:p14="http://schemas.microsoft.com/office/powerpoint/2010/main" val="391797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C6EA-B683-A2FD-F97E-31BE6FAB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343F7-A5CE-23E5-FBCF-63E52E9A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52837"/>
            <a:ext cx="4431148" cy="1799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D5BEA-541B-7217-4403-7A3332B7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83" y="1552836"/>
            <a:ext cx="4466121" cy="1799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8EC89-F888-6682-4870-C6E8A8629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165" y="3898496"/>
            <a:ext cx="4466121" cy="17771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240548C-B512-DCC2-F1A9-9445E9F51D21}"/>
              </a:ext>
            </a:extLst>
          </p:cNvPr>
          <p:cNvSpPr/>
          <p:nvPr/>
        </p:nvSpPr>
        <p:spPr>
          <a:xfrm>
            <a:off x="5495925" y="2181225"/>
            <a:ext cx="323850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6E0DD1D-6135-3505-7566-786882179F17}"/>
              </a:ext>
            </a:extLst>
          </p:cNvPr>
          <p:cNvSpPr/>
          <p:nvPr/>
        </p:nvSpPr>
        <p:spPr>
          <a:xfrm>
            <a:off x="8058150" y="3514725"/>
            <a:ext cx="428625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8972A-27E8-2E41-B786-9675E7D1A8BA}"/>
              </a:ext>
            </a:extLst>
          </p:cNvPr>
          <p:cNvSpPr txBox="1"/>
          <p:nvPr/>
        </p:nvSpPr>
        <p:spPr>
          <a:xfrm>
            <a:off x="6356582" y="5770768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directory is not updated at this point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5139E7-119B-945E-7476-6700CF5FC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3905251"/>
            <a:ext cx="4502819" cy="177042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EF8B7BC-ECBD-3EDF-C0BD-C545AA50E1AE}"/>
              </a:ext>
            </a:extLst>
          </p:cNvPr>
          <p:cNvSpPr/>
          <p:nvPr/>
        </p:nvSpPr>
        <p:spPr>
          <a:xfrm rot="10800000">
            <a:off x="5415597" y="4591820"/>
            <a:ext cx="323850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4426B4-B356-66F0-841F-F00DECFEA3DF}"/>
              </a:ext>
            </a:extLst>
          </p:cNvPr>
          <p:cNvSpPr txBox="1"/>
          <p:nvPr/>
        </p:nvSpPr>
        <p:spPr>
          <a:xfrm>
            <a:off x="646111" y="5770768"/>
            <a:ext cx="45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fast-forward merging. If there is a conflict, you will need to resolve it. </a:t>
            </a:r>
          </a:p>
        </p:txBody>
      </p:sp>
    </p:spTree>
    <p:extLst>
      <p:ext uri="{BB962C8B-B14F-4D97-AF65-F5344CB8AC3E}">
        <p14:creationId xmlns:p14="http://schemas.microsoft.com/office/powerpoint/2010/main" val="308907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3D708-CF5D-9BC1-C09C-EC416059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5" y="1553912"/>
            <a:ext cx="6486525" cy="3431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A87EE4-78D1-513D-CA1F-EB0E39C60722}"/>
              </a:ext>
            </a:extLst>
          </p:cNvPr>
          <p:cNvSpPr txBox="1"/>
          <p:nvPr/>
        </p:nvSpPr>
        <p:spPr>
          <a:xfrm>
            <a:off x="1171575" y="483312"/>
            <a:ext cx="3171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web editor, modify ‘README.md’ file and commit changes.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5D52-7F9E-3BA4-90FF-BA0669B8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80" y="1011652"/>
            <a:ext cx="5628720" cy="297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F5316-8E49-323B-C078-E427F9E0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905" y="3748862"/>
            <a:ext cx="5381070" cy="28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3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FCEEB-6D94-7A9C-E497-5591D65C7809}"/>
              </a:ext>
            </a:extLst>
          </p:cNvPr>
          <p:cNvSpPr txBox="1"/>
          <p:nvPr/>
        </p:nvSpPr>
        <p:spPr>
          <a:xfrm>
            <a:off x="7800066" y="2683314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fetch’ will execute ‘git fetch origin’ by default. You may specify a particular branch too.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EC716-D8DA-6405-3494-BDAAB8E16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03" r="4254"/>
          <a:stretch/>
        </p:blipFill>
        <p:spPr>
          <a:xfrm>
            <a:off x="643391" y="1685924"/>
            <a:ext cx="6957559" cy="3838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F0060-1D2F-4885-57BB-42A92A6BC523}"/>
              </a:ext>
            </a:extLst>
          </p:cNvPr>
          <p:cNvSpPr txBox="1"/>
          <p:nvPr/>
        </p:nvSpPr>
        <p:spPr>
          <a:xfrm>
            <a:off x="7800066" y="4103776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see that local repository’s HEAD pointer was not updated. </a:t>
            </a:r>
          </a:p>
        </p:txBody>
      </p:sp>
    </p:spTree>
    <p:extLst>
      <p:ext uri="{BB962C8B-B14F-4D97-AF65-F5344CB8AC3E}">
        <p14:creationId xmlns:p14="http://schemas.microsoft.com/office/powerpoint/2010/main" val="170004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8547F0-E580-CE80-2DE7-7B8C7209D526}"/>
              </a:ext>
            </a:extLst>
          </p:cNvPr>
          <p:cNvSpPr txBox="1"/>
          <p:nvPr/>
        </p:nvSpPr>
        <p:spPr>
          <a:xfrm>
            <a:off x="7814803" y="3604518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you can see that local repository’s HEAD pointer was updated.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CBA1DB4-E819-5A94-4765-435DAE5B1AC2}"/>
              </a:ext>
            </a:extLst>
          </p:cNvPr>
          <p:cNvGrpSpPr/>
          <p:nvPr/>
        </p:nvGrpSpPr>
        <p:grpSpPr>
          <a:xfrm>
            <a:off x="510042" y="1019175"/>
            <a:ext cx="7024234" cy="5499149"/>
            <a:chOff x="510042" y="1019175"/>
            <a:chExt cx="7024234" cy="54991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EDF569-F6BC-4922-8D6F-D65B87378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4989" r="3336"/>
            <a:stretch/>
          </p:blipFill>
          <p:spPr>
            <a:xfrm>
              <a:off x="510042" y="1019175"/>
              <a:ext cx="7024234" cy="38538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BF27F6-0A26-F688-C08D-0A10EB0D6C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841"/>
            <a:stretch/>
          </p:blipFill>
          <p:spPr>
            <a:xfrm>
              <a:off x="548136" y="4527848"/>
              <a:ext cx="6986140" cy="1990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50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A25A-D694-84DB-B38F-70E56F67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= Fetch +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D8CB-28E6-520C-ECE1-31FF7D5D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13" y="1367884"/>
            <a:ext cx="4815261" cy="195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C25F2-DA95-4289-CAD4-74AD674B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26" y="1385685"/>
            <a:ext cx="4313235" cy="1938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CD0EA-D16B-0C28-BA91-9C591FB5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37" y="3775336"/>
            <a:ext cx="4360639" cy="193839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59B4F7C-50E5-06D2-99B9-FB9BFAA18F2C}"/>
              </a:ext>
            </a:extLst>
          </p:cNvPr>
          <p:cNvSpPr/>
          <p:nvPr/>
        </p:nvSpPr>
        <p:spPr>
          <a:xfrm>
            <a:off x="5732651" y="2153061"/>
            <a:ext cx="21907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9CCD591-6E47-EAB8-F405-FC0E886C63C5}"/>
              </a:ext>
            </a:extLst>
          </p:cNvPr>
          <p:cNvSpPr/>
          <p:nvPr/>
        </p:nvSpPr>
        <p:spPr>
          <a:xfrm>
            <a:off x="8028176" y="3422358"/>
            <a:ext cx="447675" cy="266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5D3F7-1A68-1319-1CE4-4F4B2D128E4D}"/>
              </a:ext>
            </a:extLst>
          </p:cNvPr>
          <p:cNvSpPr txBox="1"/>
          <p:nvPr/>
        </p:nvSpPr>
        <p:spPr>
          <a:xfrm>
            <a:off x="6143131" y="5863083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you will need to do 3-way merge. </a:t>
            </a:r>
          </a:p>
        </p:txBody>
      </p:sp>
    </p:spTree>
    <p:extLst>
      <p:ext uri="{BB962C8B-B14F-4D97-AF65-F5344CB8AC3E}">
        <p14:creationId xmlns:p14="http://schemas.microsoft.com/office/powerpoint/2010/main" val="83230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1F405-16B3-7F35-D1CF-DDD24544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63" y="1599924"/>
            <a:ext cx="4658573" cy="2069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7E54E-46E9-F81D-A8FD-B0B8664C858E}"/>
              </a:ext>
            </a:extLst>
          </p:cNvPr>
          <p:cNvSpPr txBox="1"/>
          <p:nvPr/>
        </p:nvSpPr>
        <p:spPr>
          <a:xfrm>
            <a:off x="6096000" y="1599924"/>
            <a:ext cx="5192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Alternatively, you can use ‘--rebase’ option. It will replace local commit on top of changes made by others and make the history linear.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7189E-9EC6-2BE8-6625-6ACC1079BF17}"/>
              </a:ext>
            </a:extLst>
          </p:cNvPr>
          <p:cNvSpPr txBox="1"/>
          <p:nvPr/>
        </p:nvSpPr>
        <p:spPr>
          <a:xfrm>
            <a:off x="6260066" y="3668955"/>
            <a:ext cx="387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Which is better?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9664E-FB9B-092A-92FB-BAE80CE8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63" y="4057748"/>
            <a:ext cx="4654510" cy="20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1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0461-5535-3651-6255-B33B0018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285F-3CC7-52B7-6053-D21C4E9FD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workflows</a:t>
            </a:r>
          </a:p>
          <a:p>
            <a:r>
              <a:rPr lang="en-US" dirty="0"/>
              <a:t>Pushing, fetching, and pulling</a:t>
            </a:r>
          </a:p>
          <a:p>
            <a:r>
              <a:rPr lang="en-US" dirty="0"/>
              <a:t>Pull requests, issues, and milestones</a:t>
            </a:r>
          </a:p>
        </p:txBody>
      </p:sp>
    </p:spTree>
    <p:extLst>
      <p:ext uri="{BB962C8B-B14F-4D97-AF65-F5344CB8AC3E}">
        <p14:creationId xmlns:p14="http://schemas.microsoft.com/office/powerpoint/2010/main" val="2588428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2B6E6-0173-5CE5-1530-2D34FAAF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5" y="1195681"/>
            <a:ext cx="7686120" cy="406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8B6C0-F7F9-4AC3-C917-F172698C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0" y="3119744"/>
            <a:ext cx="5466795" cy="30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ACFB0-5E54-2D2A-23CE-146313BA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6" y="1495708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8FB0E-E1D9-4D92-DB89-AFD5A6F85698}"/>
              </a:ext>
            </a:extLst>
          </p:cNvPr>
          <p:cNvSpPr txBox="1"/>
          <p:nvPr/>
        </p:nvSpPr>
        <p:spPr>
          <a:xfrm>
            <a:off x="8033883" y="2718911"/>
            <a:ext cx="3767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pulling the code from the remote, create a new file and commit it in local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two repositories have diverged. </a:t>
            </a:r>
          </a:p>
        </p:txBody>
      </p:sp>
    </p:spTree>
    <p:extLst>
      <p:ext uri="{BB962C8B-B14F-4D97-AF65-F5344CB8AC3E}">
        <p14:creationId xmlns:p14="http://schemas.microsoft.com/office/powerpoint/2010/main" val="3932188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D0C9F-C7C0-A5AA-BFDA-B2C1FF9FD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88" r="2288"/>
          <a:stretch/>
        </p:blipFill>
        <p:spPr>
          <a:xfrm>
            <a:off x="557667" y="1933575"/>
            <a:ext cx="7100434" cy="41621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87B13-4C3B-4FAD-AC61-8ADA198B4575}"/>
              </a:ext>
            </a:extLst>
          </p:cNvPr>
          <p:cNvSpPr txBox="1"/>
          <p:nvPr/>
        </p:nvSpPr>
        <p:spPr>
          <a:xfrm>
            <a:off x="7658101" y="2572434"/>
            <a:ext cx="3976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pull’ command will do a 3-way merge.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don’t like it, you can undo the last commit, and execute ‘git pull --rebase’ command. </a:t>
            </a:r>
          </a:p>
        </p:txBody>
      </p:sp>
    </p:spTree>
    <p:extLst>
      <p:ext uri="{BB962C8B-B14F-4D97-AF65-F5344CB8AC3E}">
        <p14:creationId xmlns:p14="http://schemas.microsoft.com/office/powerpoint/2010/main" val="3686856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15877-7415-3B42-7FDA-CD23F052DB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8" r="3598"/>
          <a:stretch/>
        </p:blipFill>
        <p:spPr>
          <a:xfrm>
            <a:off x="795792" y="1895475"/>
            <a:ext cx="7005184" cy="4190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36319-B70A-5892-69EC-65E3235BA221}"/>
              </a:ext>
            </a:extLst>
          </p:cNvPr>
          <p:cNvSpPr txBox="1"/>
          <p:nvPr/>
        </p:nvSpPr>
        <p:spPr>
          <a:xfrm>
            <a:off x="7991475" y="24765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use ‘git reset --hard HEAD~1’, it will undo the last commit and put it back to the previous state. </a:t>
            </a:r>
          </a:p>
        </p:txBody>
      </p:sp>
    </p:spTree>
    <p:extLst>
      <p:ext uri="{BB962C8B-B14F-4D97-AF65-F5344CB8AC3E}">
        <p14:creationId xmlns:p14="http://schemas.microsoft.com/office/powerpoint/2010/main" val="1354478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413D5-12C3-33B3-C0E6-9D54C37B4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13" r="2722"/>
          <a:stretch/>
        </p:blipFill>
        <p:spPr>
          <a:xfrm>
            <a:off x="922624" y="1752600"/>
            <a:ext cx="7068851" cy="4183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375B5F-6F71-1077-9F3B-B18624024DC2}"/>
              </a:ext>
            </a:extLst>
          </p:cNvPr>
          <p:cNvSpPr txBox="1"/>
          <p:nvPr/>
        </p:nvSpPr>
        <p:spPr>
          <a:xfrm>
            <a:off x="8278526" y="2192303"/>
            <a:ext cx="2990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use ‘git pull --rebase’, it will merge and create a simple linear history. </a:t>
            </a:r>
          </a:p>
        </p:txBody>
      </p:sp>
    </p:spTree>
    <p:extLst>
      <p:ext uri="{BB962C8B-B14F-4D97-AF65-F5344CB8AC3E}">
        <p14:creationId xmlns:p14="http://schemas.microsoft.com/office/powerpoint/2010/main" val="2788081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D0F2-2671-E0AF-991A-D3B6EEF1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F0DD-03D7-ADC8-19D8-EC236C2D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1" y="1763085"/>
            <a:ext cx="5243470" cy="2205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FD436-1757-FD9B-C903-1EB7AF875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40" y="1763085"/>
            <a:ext cx="5322236" cy="220519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55320BE-BB52-80DC-DDC7-83010D6BD580}"/>
              </a:ext>
            </a:extLst>
          </p:cNvPr>
          <p:cNvSpPr/>
          <p:nvPr/>
        </p:nvSpPr>
        <p:spPr>
          <a:xfrm>
            <a:off x="5989078" y="2748280"/>
            <a:ext cx="275924" cy="507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CCC0A-8522-0830-1375-BEC5E625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340" y="4284959"/>
            <a:ext cx="5322236" cy="2236881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521F2834-6881-7CEB-B778-A6BC64D60975}"/>
              </a:ext>
            </a:extLst>
          </p:cNvPr>
          <p:cNvSpPr/>
          <p:nvPr/>
        </p:nvSpPr>
        <p:spPr>
          <a:xfrm>
            <a:off x="8836098" y="4022882"/>
            <a:ext cx="426720" cy="207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5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82384-8D55-227B-F425-C00DB60BD8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81" r="2547"/>
          <a:stretch/>
        </p:blipFill>
        <p:spPr>
          <a:xfrm>
            <a:off x="767017" y="1600200"/>
            <a:ext cx="7081584" cy="4225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38412-555B-CC49-2ECB-9A48ECEE2F06}"/>
              </a:ext>
            </a:extLst>
          </p:cNvPr>
          <p:cNvSpPr txBox="1"/>
          <p:nvPr/>
        </p:nvSpPr>
        <p:spPr>
          <a:xfrm>
            <a:off x="7848602" y="1867301"/>
            <a:ext cx="40766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upload your code by using ‘git push origin main’, ‘git push origin’, or simply ‘git push’.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you can see that local repositories are the same.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push for the first time, GitHub requires you to create a personal access token or generate </a:t>
            </a:r>
            <a:r>
              <a:rPr lang="en-US" dirty="0" err="1"/>
              <a:t>ssh</a:t>
            </a:r>
            <a:r>
              <a:rPr lang="en-US" dirty="0"/>
              <a:t>-key.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2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D67-3E9A-E23E-E205-536AC6B3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personal access token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C2F03-3E92-6E98-B395-26CAD1384D7D}"/>
              </a:ext>
            </a:extLst>
          </p:cNvPr>
          <p:cNvSpPr txBox="1"/>
          <p:nvPr/>
        </p:nvSpPr>
        <p:spPr>
          <a:xfrm>
            <a:off x="772962" y="1514455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D3A5A-54FE-DAFB-1D38-A9695C7C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474" y="1976120"/>
            <a:ext cx="5944037" cy="43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8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1CDE2-6281-3EEB-1F8B-19FF1BE8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2" y="909243"/>
            <a:ext cx="9230786" cy="4073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4B77E-4619-C416-0C38-3ECDFD33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339" y="2292086"/>
            <a:ext cx="7232568" cy="39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35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37D-D8C5-CDAE-9318-CE2330A3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can be rejected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691C7-7DC6-14A9-DBCB-4B13C197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70" y="1675176"/>
            <a:ext cx="7834964" cy="3329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3365D-749C-67E5-1E3B-8711FD1825C5}"/>
              </a:ext>
            </a:extLst>
          </p:cNvPr>
          <p:cNvSpPr txBox="1"/>
          <p:nvPr/>
        </p:nvSpPr>
        <p:spPr>
          <a:xfrm>
            <a:off x="1780674" y="5118853"/>
            <a:ext cx="768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two repositories have diverged, pull request can be rejected.</a:t>
            </a:r>
          </a:p>
          <a:p>
            <a:r>
              <a:rPr lang="en-US" dirty="0"/>
              <a:t>In this case, you can use ‘git push –f’, but it will drop other’s work. </a:t>
            </a:r>
          </a:p>
        </p:txBody>
      </p:sp>
    </p:spTree>
    <p:extLst>
      <p:ext uri="{BB962C8B-B14F-4D97-AF65-F5344CB8AC3E}">
        <p14:creationId xmlns:p14="http://schemas.microsoft.com/office/powerpoint/2010/main" val="381821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6BB9-9309-E092-C856-27ADF43E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7C973-773D-2E3B-5BE4-CD9ABC1A957B}"/>
              </a:ext>
            </a:extLst>
          </p:cNvPr>
          <p:cNvSpPr txBox="1"/>
          <p:nvPr/>
        </p:nvSpPr>
        <p:spPr>
          <a:xfrm>
            <a:off x="1371600" y="2072500"/>
            <a:ext cx="375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types of VCS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3131C-87EA-28F5-8FAC-5743C4CB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68" y="2820352"/>
            <a:ext cx="5576157" cy="2504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FEC07D-0EA2-5BFD-C592-AAB0EE6F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5" y="2863589"/>
            <a:ext cx="2944052" cy="250404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20D614-F653-C4EB-6B11-3A6AA8AACC02}"/>
              </a:ext>
            </a:extLst>
          </p:cNvPr>
          <p:cNvSpPr/>
          <p:nvPr/>
        </p:nvSpPr>
        <p:spPr>
          <a:xfrm>
            <a:off x="6896100" y="3901300"/>
            <a:ext cx="7429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E4CDA1D-7657-1A5B-3E29-4AA58AA6DF8E}"/>
              </a:ext>
            </a:extLst>
          </p:cNvPr>
          <p:cNvSpPr/>
          <p:nvPr/>
        </p:nvSpPr>
        <p:spPr>
          <a:xfrm rot="5400000">
            <a:off x="7005637" y="4576564"/>
            <a:ext cx="428625" cy="2247900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CFC9F-1D33-980D-B28B-FDE920312FEA}"/>
              </a:ext>
            </a:extLst>
          </p:cNvPr>
          <p:cNvSpPr txBox="1"/>
          <p:nvPr/>
        </p:nvSpPr>
        <p:spPr>
          <a:xfrm>
            <a:off x="5486400" y="6033394"/>
            <a:ext cx="49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and no single of point of failure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5A6D3-A9EB-C1C8-D7CF-B6C24146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1126771"/>
            <a:ext cx="3099656" cy="1324100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DBBC9C7-92DE-E30D-5BA3-E64194942C55}"/>
              </a:ext>
            </a:extLst>
          </p:cNvPr>
          <p:cNvSpPr/>
          <p:nvPr/>
        </p:nvSpPr>
        <p:spPr>
          <a:xfrm>
            <a:off x="9125363" y="2510154"/>
            <a:ext cx="333375" cy="1042352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AC9F2-207F-EE8A-CAF9-B128B4998BD7}"/>
              </a:ext>
            </a:extLst>
          </p:cNvPr>
          <p:cNvSpPr txBox="1"/>
          <p:nvPr/>
        </p:nvSpPr>
        <p:spPr>
          <a:xfrm>
            <a:off x="11026885" y="1535193"/>
            <a:ext cx="1199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GitHub, GitLab, etc.</a:t>
            </a:r>
          </a:p>
        </p:txBody>
      </p:sp>
    </p:spTree>
    <p:extLst>
      <p:ext uri="{BB962C8B-B14F-4D97-AF65-F5344CB8AC3E}">
        <p14:creationId xmlns:p14="http://schemas.microsoft.com/office/powerpoint/2010/main" val="93214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C579-74B3-FA72-1C7E-52B38C63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that case,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7B14A-7CC4-B736-1E0B-EE9984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115663"/>
            <a:ext cx="4721702" cy="2379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243076-1335-0E55-DE1D-887E34A9EF0F}"/>
              </a:ext>
            </a:extLst>
          </p:cNvPr>
          <p:cNvSpPr txBox="1"/>
          <p:nvPr/>
        </p:nvSpPr>
        <p:spPr>
          <a:xfrm>
            <a:off x="1534160" y="4839104"/>
            <a:ext cx="878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pull the changes to local repository and merge the changes with your code. Then you can push your code.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repositories will be identical.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7176D-8294-CE34-E747-39159E05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51" y="2102379"/>
            <a:ext cx="4850025" cy="237933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FA8DA9-DF89-96F1-C9F5-A13DB682CFAB}"/>
              </a:ext>
            </a:extLst>
          </p:cNvPr>
          <p:cNvSpPr/>
          <p:nvPr/>
        </p:nvSpPr>
        <p:spPr>
          <a:xfrm>
            <a:off x="5630779" y="3214838"/>
            <a:ext cx="328971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98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743B-2560-2C9A-261B-040EAAC8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5F83-2EE6-8F67-D4D3-35C3E1536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the push command doesn’t transfer local tags to a remote repository. </a:t>
            </a:r>
          </a:p>
          <a:p>
            <a:r>
              <a:rPr lang="en-US" dirty="0"/>
              <a:t>So, you have to push them explicitly. </a:t>
            </a:r>
          </a:p>
        </p:txBody>
      </p:sp>
    </p:spTree>
    <p:extLst>
      <p:ext uri="{BB962C8B-B14F-4D97-AF65-F5344CB8AC3E}">
        <p14:creationId xmlns:p14="http://schemas.microsoft.com/office/powerpoint/2010/main" val="2687145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8EF46-19FC-BC5A-D6CA-F53DFDCC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2" y="543108"/>
            <a:ext cx="7266667" cy="45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D83CB-B8EA-0A25-4028-EB1BA8272714}"/>
              </a:ext>
            </a:extLst>
          </p:cNvPr>
          <p:cNvSpPr txBox="1"/>
          <p:nvPr/>
        </p:nvSpPr>
        <p:spPr>
          <a:xfrm>
            <a:off x="7694659" y="943276"/>
            <a:ext cx="399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tag v1.0’ will create a tag on the current snapshot.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push tags, you have to do it explicitly.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DF348-2922-10EB-FFC8-514A73B2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54" y="3695215"/>
            <a:ext cx="3606289" cy="2570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3BC5A-A3CC-5E24-9607-CC418A034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188" y="3695215"/>
            <a:ext cx="3990410" cy="25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1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6A3F-1705-9F7E-FA7A-59F8FC77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2" y="1354839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C25E5-406E-AE06-567D-CD68002FD850}"/>
              </a:ext>
            </a:extLst>
          </p:cNvPr>
          <p:cNvSpPr txBox="1"/>
          <p:nvPr/>
        </p:nvSpPr>
        <p:spPr>
          <a:xfrm>
            <a:off x="7702478" y="1713297"/>
            <a:ext cx="3990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the tag in the remote.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that case, the tag still exists in the local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it too by using ‘-d’ option. </a:t>
            </a:r>
          </a:p>
        </p:txBody>
      </p:sp>
    </p:spTree>
    <p:extLst>
      <p:ext uri="{BB962C8B-B14F-4D97-AF65-F5344CB8AC3E}">
        <p14:creationId xmlns:p14="http://schemas.microsoft.com/office/powerpoint/2010/main" val="313004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85E3-5729-F751-BC4A-559BF605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A6F99-2D0F-E4BF-AFFD-2981A714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38" y="1560222"/>
            <a:ext cx="8191257" cy="44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13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39C09-85E7-B229-8638-4A196D052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95"/>
          <a:stretch/>
        </p:blipFill>
        <p:spPr>
          <a:xfrm>
            <a:off x="278974" y="1454343"/>
            <a:ext cx="8455451" cy="4713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3552D-6227-449C-A501-AAED66289406}"/>
              </a:ext>
            </a:extLst>
          </p:cNvPr>
          <p:cNvSpPr txBox="1"/>
          <p:nvPr/>
        </p:nvSpPr>
        <p:spPr>
          <a:xfrm>
            <a:off x="8734425" y="3095625"/>
            <a:ext cx="3200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tag will be attached to the current commit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always delete this release as needed. </a:t>
            </a:r>
          </a:p>
        </p:txBody>
      </p:sp>
    </p:spTree>
    <p:extLst>
      <p:ext uri="{BB962C8B-B14F-4D97-AF65-F5344CB8AC3E}">
        <p14:creationId xmlns:p14="http://schemas.microsoft.com/office/powerpoint/2010/main" val="2921396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37D5-69C2-1F43-D5E9-39F4BAE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55C31-53CD-8D65-4D85-19F2CDA9F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27" r="5902"/>
          <a:stretch/>
        </p:blipFill>
        <p:spPr>
          <a:xfrm>
            <a:off x="821110" y="1952625"/>
            <a:ext cx="7608515" cy="41376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2970D-ABFE-D7D2-5CE8-0E2C76E030A8}"/>
              </a:ext>
            </a:extLst>
          </p:cNvPr>
          <p:cNvSpPr txBox="1"/>
          <p:nvPr/>
        </p:nvSpPr>
        <p:spPr>
          <a:xfrm>
            <a:off x="8429625" y="2146434"/>
            <a:ext cx="3313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want to create a new branch and share with others,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cannot simply push it to remote repository.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8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8360E-FFA7-94D9-AD4F-C3398327E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88" r="2306"/>
          <a:stretch/>
        </p:blipFill>
        <p:spPr>
          <a:xfrm>
            <a:off x="339846" y="1962150"/>
            <a:ext cx="7899279" cy="4166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23C71-03E7-4A85-4A76-07022A64C0C2}"/>
              </a:ext>
            </a:extLst>
          </p:cNvPr>
          <p:cNvSpPr txBox="1"/>
          <p:nvPr/>
        </p:nvSpPr>
        <p:spPr>
          <a:xfrm>
            <a:off x="8239125" y="1962150"/>
            <a:ext cx="3567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this command, you can check whether a new local branch is linked to remote repo. In this case, it is not linked to a remote repository.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BAEF6-721F-A999-25CF-990A136F8CA6}"/>
              </a:ext>
            </a:extLst>
          </p:cNvPr>
          <p:cNvSpPr txBox="1"/>
          <p:nvPr/>
        </p:nvSpPr>
        <p:spPr>
          <a:xfrm>
            <a:off x="8239125" y="3698028"/>
            <a:ext cx="3567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‘</a:t>
            </a:r>
            <a:r>
              <a:rPr lang="en-US" i="1" dirty="0">
                <a:solidFill>
                  <a:srgbClr val="92D050"/>
                </a:solidFill>
              </a:rPr>
              <a:t>git branch –r</a:t>
            </a:r>
            <a:r>
              <a:rPr lang="en-US" dirty="0"/>
              <a:t>’, you can see all remote tracking branches. </a:t>
            </a:r>
          </a:p>
        </p:txBody>
      </p:sp>
    </p:spTree>
    <p:extLst>
      <p:ext uri="{BB962C8B-B14F-4D97-AF65-F5344CB8AC3E}">
        <p14:creationId xmlns:p14="http://schemas.microsoft.com/office/powerpoint/2010/main" val="560920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7F559-872D-9DFD-C752-7EFA27B4085B}"/>
              </a:ext>
            </a:extLst>
          </p:cNvPr>
          <p:cNvSpPr txBox="1"/>
          <p:nvPr/>
        </p:nvSpPr>
        <p:spPr>
          <a:xfrm>
            <a:off x="8797202" y="1682705"/>
            <a:ext cx="313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create an upstream branch by using ‘-u’ option.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4B2E0A-7B9D-EF91-2C7F-E091F224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5" y="558971"/>
            <a:ext cx="8085714" cy="45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1AB96-474B-ECD6-CA3A-CBFC6E530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95" y="3378702"/>
            <a:ext cx="4812630" cy="31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3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B6EC-FA44-E0D0-844F-6B5871B5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delete remote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02827-E062-EE49-D4D4-61DD07D59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6" r="3151"/>
          <a:stretch/>
        </p:blipFill>
        <p:spPr>
          <a:xfrm>
            <a:off x="503476" y="2011680"/>
            <a:ext cx="7830899" cy="4136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38D54-4A29-80A1-EDE3-BD6DCD7C33DB}"/>
              </a:ext>
            </a:extLst>
          </p:cNvPr>
          <p:cNvSpPr txBox="1"/>
          <p:nvPr/>
        </p:nvSpPr>
        <p:spPr>
          <a:xfrm>
            <a:off x="8420100" y="2011680"/>
            <a:ext cx="3544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the ‘feature/change-password’ branch using ‘–d’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 still exists in the local repo. </a:t>
            </a:r>
          </a:p>
        </p:txBody>
      </p:sp>
    </p:spTree>
    <p:extLst>
      <p:ext uri="{BB962C8B-B14F-4D97-AF65-F5344CB8AC3E}">
        <p14:creationId xmlns:p14="http://schemas.microsoft.com/office/powerpoint/2010/main" val="355037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B569-02C3-AD77-13A0-1D2773FA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A49F1-5058-AE72-79FF-10D5FA14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3" y="2654224"/>
            <a:ext cx="2665528" cy="1504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39CC6-F7CC-AEA5-794F-C45E3A43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62" y="2670970"/>
            <a:ext cx="2747223" cy="151606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C53C68-E177-3DB7-8BA9-1B11298901D1}"/>
              </a:ext>
            </a:extLst>
          </p:cNvPr>
          <p:cNvSpPr/>
          <p:nvPr/>
        </p:nvSpPr>
        <p:spPr>
          <a:xfrm>
            <a:off x="2873738" y="3267950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F5136-57B4-1B0A-1DFB-C7767BC1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480" y="2654224"/>
            <a:ext cx="2748900" cy="1516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9DD7E8-0266-52CE-09E4-025152F32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575" y="2670970"/>
            <a:ext cx="2778888" cy="15160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15904B-9D9F-E69B-4626-74EA55308459}"/>
              </a:ext>
            </a:extLst>
          </p:cNvPr>
          <p:cNvSpPr/>
          <p:nvPr/>
        </p:nvSpPr>
        <p:spPr>
          <a:xfrm>
            <a:off x="5912859" y="3267950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1559702-96FA-F4E1-799B-F01ED21A29E3}"/>
              </a:ext>
            </a:extLst>
          </p:cNvPr>
          <p:cNvSpPr/>
          <p:nvPr/>
        </p:nvSpPr>
        <p:spPr>
          <a:xfrm>
            <a:off x="8969716" y="3277475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2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83AD8-EF36-2318-F07C-09F03B0AF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8" r="3044"/>
          <a:stretch/>
        </p:blipFill>
        <p:spPr>
          <a:xfrm>
            <a:off x="580477" y="1838325"/>
            <a:ext cx="7839623" cy="4203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D6036-4427-1B42-DDCE-9D098E98D6E5}"/>
              </a:ext>
            </a:extLst>
          </p:cNvPr>
          <p:cNvSpPr txBox="1"/>
          <p:nvPr/>
        </p:nvSpPr>
        <p:spPr>
          <a:xfrm>
            <a:off x="8420100" y="2011680"/>
            <a:ext cx="3544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delete the ‘feature/change-password’ branch in the local repo,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main branch and delete it by using ‘-d’ option. </a:t>
            </a:r>
          </a:p>
        </p:txBody>
      </p:sp>
    </p:spTree>
    <p:extLst>
      <p:ext uri="{BB962C8B-B14F-4D97-AF65-F5344CB8AC3E}">
        <p14:creationId xmlns:p14="http://schemas.microsoft.com/office/powerpoint/2010/main" val="3708911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8773-C636-AE42-F81E-4BF111A1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3ABE3-64E5-EE6A-ABE4-90AB8640A0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7"/>
          <a:stretch/>
        </p:blipFill>
        <p:spPr>
          <a:xfrm>
            <a:off x="307852" y="1637223"/>
            <a:ext cx="8350374" cy="4608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69BB5-DBE7-BA42-FEC9-5F8539566D8D}"/>
              </a:ext>
            </a:extLst>
          </p:cNvPr>
          <p:cNvSpPr txBox="1"/>
          <p:nvPr/>
        </p:nvSpPr>
        <p:spPr>
          <a:xfrm>
            <a:off x="8924925" y="2664738"/>
            <a:ext cx="276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 using the web app.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88F9E-2189-0422-B5D0-37FCFBD1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978" y="4093441"/>
            <a:ext cx="5293577" cy="22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1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1226A-5F96-2D8E-1FD7-48E0A3CB61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7" r="2559" b="20656"/>
          <a:stretch/>
        </p:blipFill>
        <p:spPr>
          <a:xfrm>
            <a:off x="474600" y="1781175"/>
            <a:ext cx="7878825" cy="3286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17F565-E09B-1394-128F-50A3A61988FD}"/>
              </a:ext>
            </a:extLst>
          </p:cNvPr>
          <p:cNvSpPr txBox="1"/>
          <p:nvPr/>
        </p:nvSpPr>
        <p:spPr>
          <a:xfrm>
            <a:off x="8353425" y="1963554"/>
            <a:ext cx="33639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fetch the remote repo, it will get the new branch information, but the local branches are still not updated.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remote tracking branches are up-to-date. </a:t>
            </a:r>
          </a:p>
        </p:txBody>
      </p:sp>
    </p:spTree>
    <p:extLst>
      <p:ext uri="{BB962C8B-B14F-4D97-AF65-F5344CB8AC3E}">
        <p14:creationId xmlns:p14="http://schemas.microsoft.com/office/powerpoint/2010/main" val="2748037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64C86-E14E-153F-AF8A-20CECE4E64B2}"/>
              </a:ext>
            </a:extLst>
          </p:cNvPr>
          <p:cNvSpPr txBox="1"/>
          <p:nvPr/>
        </p:nvSpPr>
        <p:spPr>
          <a:xfrm>
            <a:off x="8580180" y="2013183"/>
            <a:ext cx="3249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command will create a new branch ‘feature/change-password’ in the local repo, which is set up to track the remote ‘feature/change-password’ branch.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50BD4-1792-4C0A-A966-E18CD7F73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70" r="1852" b="29734"/>
          <a:stretch/>
        </p:blipFill>
        <p:spPr>
          <a:xfrm>
            <a:off x="531735" y="1992430"/>
            <a:ext cx="7935990" cy="285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4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1231-0722-06B3-3050-202B8DB8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 (Kwak, AMY)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ED05F-B664-C41D-F61C-B5D9CA43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1278632"/>
            <a:ext cx="8247619" cy="48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832FC-4443-4F4B-9247-EAFB6DFF7C56}"/>
              </a:ext>
            </a:extLst>
          </p:cNvPr>
          <p:cNvSpPr txBox="1"/>
          <p:nvPr/>
        </p:nvSpPr>
        <p:spPr>
          <a:xfrm>
            <a:off x="8768615" y="2319688"/>
            <a:ext cx="3012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team member (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) cloned the remote repo to work on new feature.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35750-B583-C13B-9C45-F0806D480B43}"/>
              </a:ext>
            </a:extLst>
          </p:cNvPr>
          <p:cNvSpPr txBox="1"/>
          <p:nvPr/>
        </p:nvSpPr>
        <p:spPr>
          <a:xfrm>
            <a:off x="8839250" y="4104450"/>
            <a:ext cx="2942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his local repo, he only can see only the main branch. </a:t>
            </a:r>
          </a:p>
          <a:p>
            <a:r>
              <a:rPr lang="en-US" dirty="0"/>
              <a:t>So, he must create the feature/change-password branch in his local repo.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E7B51-A15C-9961-22DF-605B62BE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" y="5421131"/>
            <a:ext cx="7885714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6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BABFD-BA93-5BB1-4532-40209CD05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50"/>
          <a:stretch/>
        </p:blipFill>
        <p:spPr>
          <a:xfrm>
            <a:off x="475006" y="1046810"/>
            <a:ext cx="8133324" cy="18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33C4D-A79F-252C-C0C7-61441BC3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5" y="2865858"/>
            <a:ext cx="8133324" cy="2649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32A91-63EC-96C9-B957-78603F0EC576}"/>
              </a:ext>
            </a:extLst>
          </p:cNvPr>
          <p:cNvSpPr txBox="1"/>
          <p:nvPr/>
        </p:nvSpPr>
        <p:spPr>
          <a:xfrm>
            <a:off x="8893743" y="1463040"/>
            <a:ext cx="27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creates a new file in the new branch and make a commit.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E0AB2-60A1-3FE7-B481-C7BCE58BED51}"/>
              </a:ext>
            </a:extLst>
          </p:cNvPr>
          <p:cNvSpPr txBox="1"/>
          <p:nvPr/>
        </p:nvSpPr>
        <p:spPr>
          <a:xfrm>
            <a:off x="8893743" y="3445951"/>
            <a:ext cx="2714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pushes the changes.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1008D-9E72-E036-5CC2-CA366E6F00BA}"/>
              </a:ext>
            </a:extLst>
          </p:cNvPr>
          <p:cNvSpPr txBox="1"/>
          <p:nvPr/>
        </p:nvSpPr>
        <p:spPr>
          <a:xfrm>
            <a:off x="8893743" y="4190567"/>
            <a:ext cx="27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may have to sign in and provide your credentials. </a:t>
            </a:r>
          </a:p>
        </p:txBody>
      </p:sp>
    </p:spTree>
    <p:extLst>
      <p:ext uri="{BB962C8B-B14F-4D97-AF65-F5344CB8AC3E}">
        <p14:creationId xmlns:p14="http://schemas.microsoft.com/office/powerpoint/2010/main" val="3078074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4D69A-A190-2CD0-FE45-8CCAD0B5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7" y="1117461"/>
            <a:ext cx="7215510" cy="392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E31E7B-443E-C458-CB5E-FFB3C3707000}"/>
              </a:ext>
            </a:extLst>
          </p:cNvPr>
          <p:cNvSpPr txBox="1"/>
          <p:nvPr/>
        </p:nvSpPr>
        <p:spPr>
          <a:xfrm>
            <a:off x="7806087" y="1309036"/>
            <a:ext cx="298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the push was successfully made.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35D88-8968-1E57-B728-83F6F52D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67" y="2141362"/>
            <a:ext cx="7105802" cy="44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0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1972-A4AA-FC9B-6D72-9DBC97FF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your (</a:t>
            </a:r>
            <a:r>
              <a:rPr lang="en-US" dirty="0" err="1"/>
              <a:t>myung,JOHN</a:t>
            </a:r>
            <a:r>
              <a:rPr lang="en-US" dirty="0"/>
              <a:t>)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F30AB-C17C-F2B9-9F8F-9E0CD90DE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5" r="2321"/>
          <a:stretch/>
        </p:blipFill>
        <p:spPr>
          <a:xfrm>
            <a:off x="646111" y="1853248"/>
            <a:ext cx="7907339" cy="4237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769D9-5323-A176-4852-0DE50739C0A8}"/>
              </a:ext>
            </a:extLst>
          </p:cNvPr>
          <p:cNvSpPr txBox="1"/>
          <p:nvPr/>
        </p:nvSpPr>
        <p:spPr>
          <a:xfrm>
            <a:off x="8658225" y="1963554"/>
            <a:ext cx="3257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run the pull command, you can see that AMY’s code was successfully merged to your local branch (in this case there is no conflict). </a:t>
            </a:r>
          </a:p>
        </p:txBody>
      </p:sp>
    </p:spTree>
    <p:extLst>
      <p:ext uri="{BB962C8B-B14F-4D97-AF65-F5344CB8AC3E}">
        <p14:creationId xmlns:p14="http://schemas.microsoft.com/office/powerpoint/2010/main" val="784786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F0401-8921-480E-3264-F21F4D683AA3}"/>
              </a:ext>
            </a:extLst>
          </p:cNvPr>
          <p:cNvSpPr txBox="1"/>
          <p:nvPr/>
        </p:nvSpPr>
        <p:spPr>
          <a:xfrm>
            <a:off x="442761" y="433137"/>
            <a:ext cx="618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Merging two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2F3E9-811C-68CD-83D0-BED035932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34" r="2304"/>
          <a:stretch/>
        </p:blipFill>
        <p:spPr>
          <a:xfrm>
            <a:off x="330220" y="1352550"/>
            <a:ext cx="7899380" cy="5156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950001-A7D3-BE98-D5C0-AF0C2F3CE919}"/>
              </a:ext>
            </a:extLst>
          </p:cNvPr>
          <p:cNvSpPr txBox="1"/>
          <p:nvPr/>
        </p:nvSpPr>
        <p:spPr>
          <a:xfrm>
            <a:off x="8229601" y="1559293"/>
            <a:ext cx="37442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finish the merge two branches, you need to switch to the main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merge the feature/change-password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see the pointers of the remote repo are one commit behind.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you need to push your changes to the remote repo. </a:t>
            </a:r>
          </a:p>
        </p:txBody>
      </p:sp>
    </p:spTree>
    <p:extLst>
      <p:ext uri="{BB962C8B-B14F-4D97-AF65-F5344CB8AC3E}">
        <p14:creationId xmlns:p14="http://schemas.microsoft.com/office/powerpoint/2010/main" val="3312342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740E2-77A9-D2E5-83DF-B965832A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1" y="980455"/>
            <a:ext cx="8085714" cy="291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E071A-3E79-5592-43A8-8A06AD1965B2}"/>
              </a:ext>
            </a:extLst>
          </p:cNvPr>
          <p:cNvSpPr txBox="1"/>
          <p:nvPr/>
        </p:nvSpPr>
        <p:spPr>
          <a:xfrm>
            <a:off x="8598815" y="1309036"/>
            <a:ext cx="326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pointers at both repos are pointing to the same location. </a:t>
            </a:r>
          </a:p>
        </p:txBody>
      </p:sp>
    </p:spTree>
    <p:extLst>
      <p:ext uri="{BB962C8B-B14F-4D97-AF65-F5344CB8AC3E}">
        <p14:creationId xmlns:p14="http://schemas.microsoft.com/office/powerpoint/2010/main" val="158722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E30C6-14FC-468C-12B4-A54A1313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6" y="2198231"/>
            <a:ext cx="2486030" cy="246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4C4F4-79ED-31AA-11B7-1E9FB489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34" y="2198231"/>
            <a:ext cx="2527069" cy="2461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D0990-26FD-EA01-B3B3-11FAABB0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988" y="2198231"/>
            <a:ext cx="2531866" cy="2461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3FF2F-B976-A45C-C2EE-69B6C84AB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111" y="2198231"/>
            <a:ext cx="2527069" cy="246153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E719EF5-A5C1-FAD2-78DE-BADBBBC8C535}"/>
              </a:ext>
            </a:extLst>
          </p:cNvPr>
          <p:cNvSpPr/>
          <p:nvPr/>
        </p:nvSpPr>
        <p:spPr>
          <a:xfrm>
            <a:off x="3076577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135C26-6399-EFA6-9389-B5D8B641BC88}"/>
              </a:ext>
            </a:extLst>
          </p:cNvPr>
          <p:cNvSpPr/>
          <p:nvPr/>
        </p:nvSpPr>
        <p:spPr>
          <a:xfrm>
            <a:off x="5885426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ED65591-7703-4B6D-53A1-0AE8B84919AA}"/>
              </a:ext>
            </a:extLst>
          </p:cNvPr>
          <p:cNvSpPr/>
          <p:nvPr/>
        </p:nvSpPr>
        <p:spPr>
          <a:xfrm>
            <a:off x="8682823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2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E8592-7219-794D-1745-152EFA40F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05" r="2380"/>
          <a:stretch/>
        </p:blipFill>
        <p:spPr>
          <a:xfrm>
            <a:off x="667105" y="1242450"/>
            <a:ext cx="7893209" cy="2862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06187-1A1D-6089-DFE1-F12BF69FE629}"/>
              </a:ext>
            </a:extLst>
          </p:cNvPr>
          <p:cNvSpPr txBox="1"/>
          <p:nvPr/>
        </p:nvSpPr>
        <p:spPr>
          <a:xfrm>
            <a:off x="8560314" y="1242450"/>
            <a:ext cx="3413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you are done with the feature branch, you can delete it from the remote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feature branch is still in the local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you will need to delete it too.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69DEA-89C7-1D69-1548-A6F511D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5" y="4120312"/>
            <a:ext cx="5790476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05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515B4-997A-41EF-A82C-2B57431FEE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4" r="5372"/>
          <a:stretch/>
        </p:blipFill>
        <p:spPr>
          <a:xfrm>
            <a:off x="149323" y="371474"/>
            <a:ext cx="7813578" cy="6357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C47ED-6A2D-D647-F924-7B7FF3C3141B}"/>
              </a:ext>
            </a:extLst>
          </p:cNvPr>
          <p:cNvSpPr txBox="1"/>
          <p:nvPr/>
        </p:nvSpPr>
        <p:spPr>
          <a:xfrm>
            <a:off x="7962902" y="1251284"/>
            <a:ext cx="407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’s standpoint, to clean up the feature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199F-114D-9840-8318-8F6062FDB5C7}"/>
              </a:ext>
            </a:extLst>
          </p:cNvPr>
          <p:cNvSpPr txBox="1"/>
          <p:nvPr/>
        </p:nvSpPr>
        <p:spPr>
          <a:xfrm>
            <a:off x="7962902" y="2098064"/>
            <a:ext cx="4079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needs to switch to main,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</a:t>
            </a:r>
            <a:r>
              <a:rPr lang="en-US" b="1" i="1" dirty="0">
                <a:solidFill>
                  <a:srgbClr val="92D050"/>
                </a:solidFill>
              </a:rPr>
              <a:t>pull</a:t>
            </a:r>
            <a:r>
              <a:rPr lang="en-US" dirty="0"/>
              <a:t> command to get up-to-date snapshot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the local feature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clear the remote tracking branches using </a:t>
            </a:r>
            <a:r>
              <a:rPr lang="en-US" b="1" i="1" dirty="0">
                <a:solidFill>
                  <a:srgbClr val="92D050"/>
                </a:solidFill>
              </a:rPr>
              <a:t>prune</a:t>
            </a:r>
            <a:r>
              <a:rPr lang="en-US" dirty="0"/>
              <a:t> command.</a:t>
            </a:r>
          </a:p>
        </p:txBody>
      </p:sp>
    </p:spTree>
    <p:extLst>
      <p:ext uri="{BB962C8B-B14F-4D97-AF65-F5344CB8AC3E}">
        <p14:creationId xmlns:p14="http://schemas.microsoft.com/office/powerpoint/2010/main" val="3462206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020AF-8904-2EF0-587D-A857994CA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01"/>
          <a:stretch/>
        </p:blipFill>
        <p:spPr>
          <a:xfrm>
            <a:off x="914147" y="1106231"/>
            <a:ext cx="8163178" cy="5226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4F7B6-4EC5-A977-703D-C45ABDE622E1}"/>
              </a:ext>
            </a:extLst>
          </p:cNvPr>
          <p:cNvSpPr txBox="1"/>
          <p:nvPr/>
        </p:nvSpPr>
        <p:spPr>
          <a:xfrm>
            <a:off x="9229725" y="1665171"/>
            <a:ext cx="241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the feature branch was removed. </a:t>
            </a:r>
          </a:p>
        </p:txBody>
      </p:sp>
    </p:spTree>
    <p:extLst>
      <p:ext uri="{BB962C8B-B14F-4D97-AF65-F5344CB8AC3E}">
        <p14:creationId xmlns:p14="http://schemas.microsoft.com/office/powerpoint/2010/main" val="423600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414A-B9C6-D00B-838A-E191A52D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50BF6-27D4-57A3-656E-2CA6D14B6E4D}"/>
              </a:ext>
            </a:extLst>
          </p:cNvPr>
          <p:cNvSpPr txBox="1"/>
          <p:nvPr/>
        </p:nvSpPr>
        <p:spPr>
          <a:xfrm>
            <a:off x="904775" y="1405288"/>
            <a:ext cx="824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another team member(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) wants to work on a new feature…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64439-ECF9-2EE8-AFE9-9845A5D6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5" y="1989020"/>
            <a:ext cx="6571429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51BF5-770A-834E-8BEA-E694BA35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5" y="3208068"/>
            <a:ext cx="7055318" cy="1673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36DCAC-0E36-CAC3-E4CF-FD030F1C87D9}"/>
              </a:ext>
            </a:extLst>
          </p:cNvPr>
          <p:cNvSpPr txBox="1"/>
          <p:nvPr/>
        </p:nvSpPr>
        <p:spPr>
          <a:xfrm>
            <a:off x="7714263" y="2079057"/>
            <a:ext cx="394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CDC8E-603C-D1BD-26F4-C76D6D14B8D2}"/>
              </a:ext>
            </a:extLst>
          </p:cNvPr>
          <p:cNvSpPr txBox="1"/>
          <p:nvPr/>
        </p:nvSpPr>
        <p:spPr>
          <a:xfrm>
            <a:off x="7714263" y="3559369"/>
            <a:ext cx="394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file on the branch and commit. </a:t>
            </a:r>
          </a:p>
        </p:txBody>
      </p:sp>
    </p:spTree>
    <p:extLst>
      <p:ext uri="{BB962C8B-B14F-4D97-AF65-F5344CB8AC3E}">
        <p14:creationId xmlns:p14="http://schemas.microsoft.com/office/powerpoint/2010/main" val="2870987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F05C8-1A83-8A28-E071-168E0C195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36" r="1348" b="336"/>
          <a:stretch/>
        </p:blipFill>
        <p:spPr>
          <a:xfrm>
            <a:off x="292226" y="1879583"/>
            <a:ext cx="8070724" cy="28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BEFA0-5345-2B8B-92AE-97D61DF9DD3B}"/>
              </a:ext>
            </a:extLst>
          </p:cNvPr>
          <p:cNvSpPr txBox="1"/>
          <p:nvPr/>
        </p:nvSpPr>
        <p:spPr>
          <a:xfrm>
            <a:off x="8473178" y="2317710"/>
            <a:ext cx="3521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push the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case, you have to use ‘–u’ option</a:t>
            </a:r>
          </a:p>
        </p:txBody>
      </p:sp>
    </p:spTree>
    <p:extLst>
      <p:ext uri="{BB962C8B-B14F-4D97-AF65-F5344CB8AC3E}">
        <p14:creationId xmlns:p14="http://schemas.microsoft.com/office/powerpoint/2010/main" val="170519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76FBF-B90E-221C-A95A-71539F0BE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93"/>
          <a:stretch/>
        </p:blipFill>
        <p:spPr>
          <a:xfrm>
            <a:off x="944628" y="1435094"/>
            <a:ext cx="7227822" cy="4636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4073B-687E-1E5E-B3DB-9A109E3441CA}"/>
              </a:ext>
            </a:extLst>
          </p:cNvPr>
          <p:cNvSpPr txBox="1"/>
          <p:nvPr/>
        </p:nvSpPr>
        <p:spPr>
          <a:xfrm>
            <a:off x="8412479" y="3105834"/>
            <a:ext cx="311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branch is created. </a:t>
            </a:r>
          </a:p>
        </p:txBody>
      </p:sp>
    </p:spTree>
    <p:extLst>
      <p:ext uri="{BB962C8B-B14F-4D97-AF65-F5344CB8AC3E}">
        <p14:creationId xmlns:p14="http://schemas.microsoft.com/office/powerpoint/2010/main" val="2431898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12FA4-F3BF-D7F3-73E7-2548776A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1" y="1050083"/>
            <a:ext cx="5478304" cy="3454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505D4-73B1-2B84-CE04-9DDE69A85330}"/>
              </a:ext>
            </a:extLst>
          </p:cNvPr>
          <p:cNvSpPr txBox="1"/>
          <p:nvPr/>
        </p:nvSpPr>
        <p:spPr>
          <a:xfrm>
            <a:off x="6096000" y="972152"/>
            <a:ext cx="5127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click ‘New pull request’, it will compare two branches and show the differences. </a:t>
            </a:r>
          </a:p>
          <a:p>
            <a:r>
              <a:rPr lang="en-US" dirty="0"/>
              <a:t>If there is no conflict, it will display “There branches can be automatically merged.”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2F18C-8180-ED00-8E32-1F24E17B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58" y="2666662"/>
            <a:ext cx="6211711" cy="39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6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D1E3D-922F-156A-D6FE-ED079B1D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898" y="1184837"/>
            <a:ext cx="7881739" cy="49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5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EA788-14B3-5F55-16A4-CD1BEA65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44" y="1358092"/>
            <a:ext cx="7599999" cy="479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FD34D-9B5E-345C-4040-21F0AC0A97A8}"/>
              </a:ext>
            </a:extLst>
          </p:cNvPr>
          <p:cNvSpPr txBox="1"/>
          <p:nvPr/>
        </p:nvSpPr>
        <p:spPr>
          <a:xfrm>
            <a:off x="8450981" y="2544171"/>
            <a:ext cx="3282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pull request, ask another team member to review the merge. </a:t>
            </a:r>
          </a:p>
          <a:p>
            <a:endParaRPr lang="en-US" dirty="0"/>
          </a:p>
          <a:p>
            <a:r>
              <a:rPr lang="en-US" dirty="0"/>
              <a:t>** 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should have created this request. But doesn’t really matter. </a:t>
            </a:r>
          </a:p>
        </p:txBody>
      </p:sp>
    </p:spTree>
    <p:extLst>
      <p:ext uri="{BB962C8B-B14F-4D97-AF65-F5344CB8AC3E}">
        <p14:creationId xmlns:p14="http://schemas.microsoft.com/office/powerpoint/2010/main" val="79458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2D8B3-6A03-36D1-88AF-220F58423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59"/>
          <a:stretch/>
        </p:blipFill>
        <p:spPr>
          <a:xfrm>
            <a:off x="211757" y="1284685"/>
            <a:ext cx="8827468" cy="5174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A0490-74B1-E6E7-65BA-41B0F468BEC7}"/>
              </a:ext>
            </a:extLst>
          </p:cNvPr>
          <p:cNvSpPr txBox="1"/>
          <p:nvPr/>
        </p:nvSpPr>
        <p:spPr>
          <a:xfrm>
            <a:off x="9211377" y="1722922"/>
            <a:ext cx="2656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requested team member (</a:t>
            </a:r>
            <a:r>
              <a:rPr lang="en-US" dirty="0">
                <a:solidFill>
                  <a:srgbClr val="FFFF00"/>
                </a:solidFill>
              </a:rPr>
              <a:t>JOHN</a:t>
            </a:r>
            <a:r>
              <a:rPr lang="en-US" dirty="0"/>
              <a:t>) logs in, he will see the request and can add his review. </a:t>
            </a:r>
          </a:p>
        </p:txBody>
      </p:sp>
    </p:spTree>
    <p:extLst>
      <p:ext uri="{BB962C8B-B14F-4D97-AF65-F5344CB8AC3E}">
        <p14:creationId xmlns:p14="http://schemas.microsoft.com/office/powerpoint/2010/main" val="780310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6C97-9E44-9A14-264F-FBDAD21A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74264" cy="1400530"/>
          </a:xfrm>
        </p:spPr>
        <p:txBody>
          <a:bodyPr/>
          <a:lstStyle/>
          <a:p>
            <a:r>
              <a:rPr lang="en-US" dirty="0"/>
              <a:t>Creating a GitHub Repository (JOHN)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3D545-94A7-DC6A-8ABF-AFF2A1A605F0}"/>
              </a:ext>
            </a:extLst>
          </p:cNvPr>
          <p:cNvSpPr txBox="1"/>
          <p:nvPr/>
        </p:nvSpPr>
        <p:spPr>
          <a:xfrm>
            <a:off x="838200" y="1662069"/>
            <a:ext cx="725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github.com, create an account and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2F638-0C89-F863-1210-5F141FBA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312186"/>
            <a:ext cx="7563122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6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58BFB-3912-1616-B12C-269D56E5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41" y="1149583"/>
            <a:ext cx="8415574" cy="48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62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2F5E7-04D6-F03D-C30A-1A4C7C5C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8" y="870449"/>
            <a:ext cx="6160248" cy="3576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B45CC-C0F2-DD91-E68F-62074F3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94" y="2258226"/>
            <a:ext cx="7241290" cy="42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85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5B073-048F-6E4B-9137-83482FBE67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0" r="1149"/>
          <a:stretch/>
        </p:blipFill>
        <p:spPr>
          <a:xfrm>
            <a:off x="391427" y="1666875"/>
            <a:ext cx="8086966" cy="4417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40153-FEAD-7A7B-D2BA-692FA0DFC33C}"/>
              </a:ext>
            </a:extLst>
          </p:cNvPr>
          <p:cNvSpPr txBox="1"/>
          <p:nvPr/>
        </p:nvSpPr>
        <p:spPr>
          <a:xfrm>
            <a:off x="8639175" y="1819175"/>
            <a:ext cx="316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makes necessary changes and pushes again. </a:t>
            </a:r>
          </a:p>
        </p:txBody>
      </p:sp>
    </p:spTree>
    <p:extLst>
      <p:ext uri="{BB962C8B-B14F-4D97-AF65-F5344CB8AC3E}">
        <p14:creationId xmlns:p14="http://schemas.microsoft.com/office/powerpoint/2010/main" val="1649192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68535-C344-E99D-C67E-C4F9DD5B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2" y="1175212"/>
            <a:ext cx="9071208" cy="4873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7743C-5F10-1835-F956-C3A52EC9F916}"/>
              </a:ext>
            </a:extLst>
          </p:cNvPr>
          <p:cNvSpPr txBox="1"/>
          <p:nvPr/>
        </p:nvSpPr>
        <p:spPr>
          <a:xfrm>
            <a:off x="9586761" y="2464067"/>
            <a:ext cx="230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ask review again. </a:t>
            </a:r>
          </a:p>
        </p:txBody>
      </p:sp>
    </p:spTree>
    <p:extLst>
      <p:ext uri="{BB962C8B-B14F-4D97-AF65-F5344CB8AC3E}">
        <p14:creationId xmlns:p14="http://schemas.microsoft.com/office/powerpoint/2010/main" val="239511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9D3D6-32AE-E216-BB78-EBCBAFAD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620" y="367367"/>
            <a:ext cx="5894980" cy="3422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8C725-2C0D-46D7-DAC9-23902A4C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94" y="2208360"/>
            <a:ext cx="7376046" cy="4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31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39F19-4556-7608-E323-28C0549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96" y="1020274"/>
            <a:ext cx="8980952" cy="3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8D594-A8E0-2207-4A32-E27E7450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7" y="4285864"/>
            <a:ext cx="3819048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4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F8B68-9E46-E255-862F-65B000D2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28" y="405191"/>
            <a:ext cx="8435940" cy="4531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36E68-2653-A1D5-EBDA-53E4FFFD7A1F}"/>
              </a:ext>
            </a:extLst>
          </p:cNvPr>
          <p:cNvSpPr txBox="1"/>
          <p:nvPr/>
        </p:nvSpPr>
        <p:spPr>
          <a:xfrm>
            <a:off x="721894" y="5245769"/>
            <a:ext cx="843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review process is done, someone (usually not the person who initiated this branch) creates this Merge pull request.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79FD0-A2C5-29FB-E244-4CA2E0B9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91" y="1342904"/>
            <a:ext cx="5586989" cy="187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E1C64-7BA4-402B-926C-1E5D8797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252" y="3643456"/>
            <a:ext cx="5728324" cy="9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1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F574C-A3AE-4765-DC17-EF863EC7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5" y="745314"/>
            <a:ext cx="8152381" cy="57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A3625A-93F5-96AC-FB83-4034B9E04B8B}"/>
              </a:ext>
            </a:extLst>
          </p:cNvPr>
          <p:cNvSpPr txBox="1"/>
          <p:nvPr/>
        </p:nvSpPr>
        <p:spPr>
          <a:xfrm>
            <a:off x="8826366" y="1626669"/>
            <a:ext cx="282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’s computer,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42689-40FD-0FB4-4474-8CA0A0236191}"/>
              </a:ext>
            </a:extLst>
          </p:cNvPr>
          <p:cNvSpPr txBox="1"/>
          <p:nvPr/>
        </p:nvSpPr>
        <p:spPr>
          <a:xfrm>
            <a:off x="8826366" y="2300801"/>
            <a:ext cx="28298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the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see the feature branch was successfully merged to main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longer need the feature branch. So, delete it.</a:t>
            </a:r>
          </a:p>
        </p:txBody>
      </p:sp>
    </p:spTree>
    <p:extLst>
      <p:ext uri="{BB962C8B-B14F-4D97-AF65-F5344CB8AC3E}">
        <p14:creationId xmlns:p14="http://schemas.microsoft.com/office/powerpoint/2010/main" val="1775528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DD4B8-CD10-A56E-813E-1C0E78F06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22"/>
          <a:stretch/>
        </p:blipFill>
        <p:spPr>
          <a:xfrm>
            <a:off x="452604" y="1713297"/>
            <a:ext cx="8152381" cy="3946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6DFB2-D445-88AA-3D31-17CCB98691FD}"/>
              </a:ext>
            </a:extLst>
          </p:cNvPr>
          <p:cNvSpPr txBox="1"/>
          <p:nvPr/>
        </p:nvSpPr>
        <p:spPr>
          <a:xfrm>
            <a:off x="8604985" y="1713297"/>
            <a:ext cx="3261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the feature branch from the local repo and remote tracking branches. </a:t>
            </a:r>
          </a:p>
        </p:txBody>
      </p:sp>
    </p:spTree>
    <p:extLst>
      <p:ext uri="{BB962C8B-B14F-4D97-AF65-F5344CB8AC3E}">
        <p14:creationId xmlns:p14="http://schemas.microsoft.com/office/powerpoint/2010/main" val="38217624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657D-C0D0-921F-B30F-CE4546E5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Conflicts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07B53-9FA8-B82B-B76B-4EF8F6B87963}"/>
              </a:ext>
            </a:extLst>
          </p:cNvPr>
          <p:cNvSpPr txBox="1"/>
          <p:nvPr/>
        </p:nvSpPr>
        <p:spPr>
          <a:xfrm>
            <a:off x="646111" y="1309036"/>
            <a:ext cx="826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AMY</a:t>
            </a:r>
            <a:r>
              <a:rPr lang="en-US" sz="2000" dirty="0"/>
              <a:t> started a new branch to work on some other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2FE38-CD40-5B4D-2222-02857CC41E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5767" r="1326"/>
          <a:stretch/>
        </p:blipFill>
        <p:spPr>
          <a:xfrm>
            <a:off x="751372" y="1952625"/>
            <a:ext cx="6411428" cy="4581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FCC3F-9C49-909A-4A68-FFD814F9ECAD}"/>
              </a:ext>
            </a:extLst>
          </p:cNvPr>
          <p:cNvSpPr txBox="1"/>
          <p:nvPr/>
        </p:nvSpPr>
        <p:spPr>
          <a:xfrm>
            <a:off x="7183809" y="1997839"/>
            <a:ext cx="46194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she created a new branch named ‘feature/logout’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a new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a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Pushed to 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2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0745-212F-E3A2-0544-73558818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69489" cy="1400530"/>
          </a:xfrm>
        </p:spPr>
        <p:txBody>
          <a:bodyPr/>
          <a:lstStyle/>
          <a:p>
            <a:r>
              <a:rPr lang="en-US" dirty="0"/>
              <a:t>Creating a GitHub Repository (JOHN)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DE4C-0DBC-1DC2-B645-D53C2C7B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992563" cy="4195481"/>
          </a:xfrm>
        </p:spPr>
        <p:txBody>
          <a:bodyPr/>
          <a:lstStyle/>
          <a:p>
            <a:r>
              <a:rPr lang="en-US" dirty="0"/>
              <a:t>Create a new repository named ‘Mars’</a:t>
            </a:r>
          </a:p>
          <a:p>
            <a:r>
              <a:rPr lang="en-US" dirty="0"/>
              <a:t>Choose ‘Public’</a:t>
            </a:r>
          </a:p>
          <a:p>
            <a:r>
              <a:rPr lang="en-US" dirty="0"/>
              <a:t>Check ‘Add a README file’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C4F6E-5CBD-B70F-8B2B-35AF2214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57" y="1733928"/>
            <a:ext cx="4985893" cy="4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0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E486DC-3792-FB4D-579C-519B801F4BCA}"/>
              </a:ext>
            </a:extLst>
          </p:cNvPr>
          <p:cNvSpPr txBox="1"/>
          <p:nvPr/>
        </p:nvSpPr>
        <p:spPr>
          <a:xfrm>
            <a:off x="9115125" y="1722922"/>
            <a:ext cx="2320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Therefore, new branch is created in the remote repo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7B794-BA20-DC7A-04E7-CDC0ACCA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8" y="1082205"/>
            <a:ext cx="8365270" cy="48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8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CEFD9-AF55-6A00-012F-B38DFFF53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62" r="1559"/>
          <a:stretch/>
        </p:blipFill>
        <p:spPr>
          <a:xfrm>
            <a:off x="206006" y="1390650"/>
            <a:ext cx="8128370" cy="5166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07B81-7226-0C55-DE5F-6FE4470BE626}"/>
              </a:ext>
            </a:extLst>
          </p:cNvPr>
          <p:cNvSpPr txBox="1"/>
          <p:nvPr/>
        </p:nvSpPr>
        <p:spPr>
          <a:xfrm>
            <a:off x="8334376" y="1694046"/>
            <a:ext cx="36516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switched to main and modify the same, file1.txt, made a commit and pushed the changes, which will create a conflict.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because the master and the new feature branches have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wants to move forward and starts pull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27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46376-0CD1-57E9-0A09-C5EA8AF3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0" y="754947"/>
            <a:ext cx="6541568" cy="3797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5F16B-942C-3893-1E83-0EE1B370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7" y="2458619"/>
            <a:ext cx="6914033" cy="4014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6324E-FBD9-45F2-7305-EEB0F5CD6C4C}"/>
              </a:ext>
            </a:extLst>
          </p:cNvPr>
          <p:cNvSpPr txBox="1"/>
          <p:nvPr/>
        </p:nvSpPr>
        <p:spPr>
          <a:xfrm>
            <a:off x="7363326" y="1222408"/>
            <a:ext cx="410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makes a pull request, she will get a conflict error. </a:t>
            </a:r>
          </a:p>
        </p:txBody>
      </p:sp>
    </p:spTree>
    <p:extLst>
      <p:ext uri="{BB962C8B-B14F-4D97-AF65-F5344CB8AC3E}">
        <p14:creationId xmlns:p14="http://schemas.microsoft.com/office/powerpoint/2010/main" val="2284487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FF5DB-917D-9243-D6E5-94EAA87F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1" y="1284335"/>
            <a:ext cx="7768423" cy="451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2426D-BCEA-F23C-6BCB-ABF8E4C3283E}"/>
              </a:ext>
            </a:extLst>
          </p:cNvPr>
          <p:cNvSpPr txBox="1"/>
          <p:nvPr/>
        </p:nvSpPr>
        <p:spPr>
          <a:xfrm>
            <a:off x="8662737" y="1809549"/>
            <a:ext cx="26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continues to make a pull request.</a:t>
            </a:r>
          </a:p>
        </p:txBody>
      </p:sp>
    </p:spTree>
    <p:extLst>
      <p:ext uri="{BB962C8B-B14F-4D97-AF65-F5344CB8AC3E}">
        <p14:creationId xmlns:p14="http://schemas.microsoft.com/office/powerpoint/2010/main" val="2994894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15935-F929-F1ED-B372-6763654923E6}"/>
              </a:ext>
            </a:extLst>
          </p:cNvPr>
          <p:cNvSpPr txBox="1"/>
          <p:nvPr/>
        </p:nvSpPr>
        <p:spPr>
          <a:xfrm>
            <a:off x="8820150" y="1953929"/>
            <a:ext cx="30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she gets this.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58F8A-6A52-089D-EF87-BFA83BAAB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80" r="1174" b="580"/>
          <a:stretch/>
        </p:blipFill>
        <p:spPr>
          <a:xfrm>
            <a:off x="314539" y="1505716"/>
            <a:ext cx="8381786" cy="4923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ACB25-3452-5A19-049A-B35216306144}"/>
              </a:ext>
            </a:extLst>
          </p:cNvPr>
          <p:cNvSpPr txBox="1"/>
          <p:nvPr/>
        </p:nvSpPr>
        <p:spPr>
          <a:xfrm>
            <a:off x="8820150" y="3598363"/>
            <a:ext cx="3057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someone needs to resolve these conflicts and merge them manually. </a:t>
            </a:r>
          </a:p>
        </p:txBody>
      </p:sp>
    </p:spTree>
    <p:extLst>
      <p:ext uri="{BB962C8B-B14F-4D97-AF65-F5344CB8AC3E}">
        <p14:creationId xmlns:p14="http://schemas.microsoft.com/office/powerpoint/2010/main" val="3000726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F1D58-34F6-DA16-935A-A0519C3A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9" y="405190"/>
            <a:ext cx="4656594" cy="250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15088-2D38-844D-85E2-A17FA26B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521" y="1646384"/>
            <a:ext cx="5375107" cy="2887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37D57-000B-BD75-573E-33384EF1B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52518"/>
            <a:ext cx="5557987" cy="2985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B1118-12AB-8E18-7D30-18D22ED0AEF3}"/>
              </a:ext>
            </a:extLst>
          </p:cNvPr>
          <p:cNvSpPr txBox="1"/>
          <p:nvPr/>
        </p:nvSpPr>
        <p:spPr>
          <a:xfrm>
            <a:off x="693019" y="4735629"/>
            <a:ext cx="443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needs to resolve the conflicts and mark as resolved. </a:t>
            </a:r>
          </a:p>
        </p:txBody>
      </p:sp>
    </p:spTree>
    <p:extLst>
      <p:ext uri="{BB962C8B-B14F-4D97-AF65-F5344CB8AC3E}">
        <p14:creationId xmlns:p14="http://schemas.microsoft.com/office/powerpoint/2010/main" val="3176501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DF084-65D2-7151-AB69-E1AD8263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9" y="269483"/>
            <a:ext cx="6340758" cy="3406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11D27-70DF-B83E-949F-9C3ECD55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33" y="1636760"/>
            <a:ext cx="6197425" cy="3329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B1670-F696-D0EA-7908-4E67E701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60" y="3305792"/>
            <a:ext cx="5865996" cy="31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09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8D74A-833B-B09A-AA11-A8688DBE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6" y="636197"/>
            <a:ext cx="6645342" cy="3570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21D6E-367B-7237-B1CC-2C8DEE317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80" r="3150"/>
          <a:stretch/>
        </p:blipFill>
        <p:spPr>
          <a:xfrm>
            <a:off x="5666586" y="1504950"/>
            <a:ext cx="5696739" cy="4627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CBBD8C-5946-0D09-7F50-89C53A2DA80A}"/>
              </a:ext>
            </a:extLst>
          </p:cNvPr>
          <p:cNvSpPr txBox="1"/>
          <p:nvPr/>
        </p:nvSpPr>
        <p:spPr>
          <a:xfrm>
            <a:off x="606392" y="4745255"/>
            <a:ext cx="4716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needs to pull again and removes the feature branch from local and remote tracking branches</a:t>
            </a:r>
          </a:p>
        </p:txBody>
      </p:sp>
    </p:spTree>
    <p:extLst>
      <p:ext uri="{BB962C8B-B14F-4D97-AF65-F5344CB8AC3E}">
        <p14:creationId xmlns:p14="http://schemas.microsoft.com/office/powerpoint/2010/main" val="2004015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92B9-E876-59B9-77E5-2927ABC0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75351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5215-A722-1708-7222-D51A2C63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03A2C-1551-835B-A61C-F9D9E79C9BC3}"/>
              </a:ext>
            </a:extLst>
          </p:cNvPr>
          <p:cNvSpPr txBox="1"/>
          <p:nvPr/>
        </p:nvSpPr>
        <p:spPr>
          <a:xfrm>
            <a:off x="1909482" y="213668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app.py</a:t>
            </a:r>
          </a:p>
          <a:p>
            <a:r>
              <a:rPr lang="en-US" dirty="0"/>
              <a:t>from flask import Flask</a:t>
            </a:r>
          </a:p>
          <a:p>
            <a:endParaRPr lang="en-US" dirty="0"/>
          </a:p>
          <a:p>
            <a:r>
              <a:rPr lang="en-US" dirty="0"/>
              <a:t>app = Flask(__name__)</a:t>
            </a:r>
          </a:p>
          <a:p>
            <a:endParaRPr lang="en-US" dirty="0"/>
          </a:p>
          <a:p>
            <a:r>
              <a:rPr lang="en-US" dirty="0"/>
              <a:t>@app.route("/")</a:t>
            </a:r>
          </a:p>
          <a:p>
            <a:r>
              <a:rPr lang="en-US" dirty="0"/>
              <a:t>def </a:t>
            </a:r>
            <a:r>
              <a:rPr lang="en-US" dirty="0" err="1"/>
              <a:t>hello_world</a:t>
            </a:r>
            <a:r>
              <a:rPr lang="en-US" dirty="0"/>
              <a:t>():</a:t>
            </a:r>
          </a:p>
          <a:p>
            <a:r>
              <a:rPr lang="en-US" dirty="0"/>
              <a:t>    return "&lt;h1&gt;Starter Flask App&lt;/h1&gt;"</a:t>
            </a:r>
          </a:p>
          <a:p>
            <a:endParaRPr lang="en-US" dirty="0"/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(debug=True,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45483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D6B93-5AAB-1EE9-6591-13AD47CC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6" y="666750"/>
            <a:ext cx="5777458" cy="437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F666E-211C-2109-0BF0-B5385BFB2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99" y="666750"/>
            <a:ext cx="6075215" cy="3395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DC755-0731-1F95-14F2-4A6AA110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34103"/>
            <a:ext cx="5711560" cy="34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1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5215-A722-1708-7222-D51A2C63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03A2C-1551-835B-A61C-F9D9E79C9BC3}"/>
              </a:ext>
            </a:extLst>
          </p:cNvPr>
          <p:cNvSpPr txBox="1"/>
          <p:nvPr/>
        </p:nvSpPr>
        <p:spPr>
          <a:xfrm>
            <a:off x="2747682" y="1469935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app.py</a:t>
            </a:r>
          </a:p>
          <a:p>
            <a:r>
              <a:rPr lang="en-US" dirty="0"/>
              <a:t>from flask import Flask</a:t>
            </a:r>
          </a:p>
          <a:p>
            <a:r>
              <a:rPr lang="en-US" dirty="0"/>
              <a:t>from </a:t>
            </a:r>
            <a:r>
              <a:rPr lang="en-US" dirty="0" err="1"/>
              <a:t>markupsafe</a:t>
            </a:r>
            <a:r>
              <a:rPr lang="en-US" dirty="0"/>
              <a:t> import escape</a:t>
            </a:r>
          </a:p>
          <a:p>
            <a:endParaRPr lang="en-US" dirty="0"/>
          </a:p>
          <a:p>
            <a:r>
              <a:rPr lang="en-US" dirty="0"/>
              <a:t>app = Flask(__name__)</a:t>
            </a:r>
          </a:p>
          <a:p>
            <a:endParaRPr lang="en-US" dirty="0"/>
          </a:p>
          <a:p>
            <a:r>
              <a:rPr lang="en-US" dirty="0"/>
              <a:t>@app.route("/")</a:t>
            </a:r>
          </a:p>
          <a:p>
            <a:r>
              <a:rPr lang="en-US" dirty="0"/>
              <a:t>def </a:t>
            </a:r>
            <a:r>
              <a:rPr lang="en-US" dirty="0" err="1"/>
              <a:t>hello_world</a:t>
            </a:r>
            <a:r>
              <a:rPr lang="en-US" dirty="0"/>
              <a:t>():</a:t>
            </a:r>
          </a:p>
          <a:p>
            <a:r>
              <a:rPr lang="en-US" dirty="0"/>
              <a:t>    return "&lt;h1&gt;Starter Flask App&lt;/h1&gt;“</a:t>
            </a:r>
          </a:p>
          <a:p>
            <a:endParaRPr lang="en-US" dirty="0"/>
          </a:p>
          <a:p>
            <a:r>
              <a:rPr lang="en-US" dirty="0"/>
              <a:t>@app.route("/&lt;name&gt;")</a:t>
            </a:r>
          </a:p>
          <a:p>
            <a:r>
              <a:rPr lang="en-US" dirty="0"/>
              <a:t>def hello(name):</a:t>
            </a:r>
          </a:p>
          <a:p>
            <a:r>
              <a:rPr lang="en-US" dirty="0"/>
              <a:t>    return </a:t>
            </a:r>
            <a:r>
              <a:rPr lang="en-US" dirty="0" err="1"/>
              <a:t>f"Hello</a:t>
            </a:r>
            <a:r>
              <a:rPr lang="en-US" dirty="0"/>
              <a:t>, {escape(name)}!"</a:t>
            </a:r>
          </a:p>
          <a:p>
            <a:endParaRPr lang="en-US" dirty="0"/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(debug=True,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169541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A62B-B8A6-9712-834F-5868A638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Collaborators (AMY)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96F9C-B6C8-9CBD-59AC-76F08ABE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15" y="1853248"/>
            <a:ext cx="7761774" cy="4019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9C02D-1F3B-6CE9-2CFC-44C0AA2A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071" y="1460645"/>
            <a:ext cx="4216818" cy="1793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9196D-45F7-FDF8-4CC5-A6266156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669" y="3569695"/>
            <a:ext cx="2887840" cy="26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5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588</TotalTime>
  <Words>1728</Words>
  <Application>Microsoft Office PowerPoint</Application>
  <PresentationFormat>Widescreen</PresentationFormat>
  <Paragraphs>191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Century Gothic</vt:lpstr>
      <vt:lpstr>Wingdings 3</vt:lpstr>
      <vt:lpstr>Ion</vt:lpstr>
      <vt:lpstr>Collaboration</vt:lpstr>
      <vt:lpstr>Content</vt:lpstr>
      <vt:lpstr>Workflows</vt:lpstr>
      <vt:lpstr>Real-World Scenario</vt:lpstr>
      <vt:lpstr>PowerPoint Presentation</vt:lpstr>
      <vt:lpstr>Creating a GitHub Repository (JOHN)</vt:lpstr>
      <vt:lpstr>Creating a GitHub Repository (JOHN)</vt:lpstr>
      <vt:lpstr>PowerPoint Presentation</vt:lpstr>
      <vt:lpstr>Adding Collaborators (AMY)</vt:lpstr>
      <vt:lpstr>PowerPoint Presentation</vt:lpstr>
      <vt:lpstr>Cloning a Repository (JOHN)</vt:lpstr>
      <vt:lpstr>PowerPoint Presentation</vt:lpstr>
      <vt:lpstr>PowerPoint Presentation</vt:lpstr>
      <vt:lpstr>Fetching</vt:lpstr>
      <vt:lpstr>PowerPoint Presentation</vt:lpstr>
      <vt:lpstr>PowerPoint Presentation</vt:lpstr>
      <vt:lpstr>PowerPoint Presentation</vt:lpstr>
      <vt:lpstr>Pulling = Fetch + Merge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Pushing</vt:lpstr>
      <vt:lpstr>PowerPoint Presentation</vt:lpstr>
      <vt:lpstr>Create a personal access token</vt:lpstr>
      <vt:lpstr>PowerPoint Presentation</vt:lpstr>
      <vt:lpstr>Push can be rejected</vt:lpstr>
      <vt:lpstr>In that case, </vt:lpstr>
      <vt:lpstr>Sharing Tags</vt:lpstr>
      <vt:lpstr>PowerPoint Presentation</vt:lpstr>
      <vt:lpstr>PowerPoint Presentation</vt:lpstr>
      <vt:lpstr>Releases</vt:lpstr>
      <vt:lpstr>PowerPoint Presentation</vt:lpstr>
      <vt:lpstr>Sharing Branches</vt:lpstr>
      <vt:lpstr>PowerPoint Presentation</vt:lpstr>
      <vt:lpstr>PowerPoint Presentation</vt:lpstr>
      <vt:lpstr>You can delete remote branches</vt:lpstr>
      <vt:lpstr>PowerPoint Presentation</vt:lpstr>
      <vt:lpstr>Collaboration Workflow</vt:lpstr>
      <vt:lpstr>PowerPoint Presentation</vt:lpstr>
      <vt:lpstr>PowerPoint Presentation</vt:lpstr>
      <vt:lpstr>Collaborator (Kwak, AMY)</vt:lpstr>
      <vt:lpstr>PowerPoint Presentation</vt:lpstr>
      <vt:lpstr>PowerPoint Presentation</vt:lpstr>
      <vt:lpstr>From your (myung,JOHN)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Pull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Exercises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</dc:title>
  <dc:creator>Kwak, Myungjae</dc:creator>
  <cp:lastModifiedBy>Myungjae Kwak</cp:lastModifiedBy>
  <cp:revision>6</cp:revision>
  <dcterms:created xsi:type="dcterms:W3CDTF">2024-07-21T15:31:54Z</dcterms:created>
  <dcterms:modified xsi:type="dcterms:W3CDTF">2024-08-14T01:47:06Z</dcterms:modified>
</cp:coreProperties>
</file>